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5"/>
  </p:notesMasterIdLst>
  <p:handoutMasterIdLst>
    <p:handoutMasterId r:id="rId46"/>
  </p:handoutMasterIdLst>
  <p:sldIdLst>
    <p:sldId id="495" r:id="rId3"/>
    <p:sldId id="496" r:id="rId4"/>
    <p:sldId id="497" r:id="rId5"/>
    <p:sldId id="375" r:id="rId6"/>
    <p:sldId id="407" r:id="rId7"/>
    <p:sldId id="499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450" r:id="rId21"/>
    <p:sldId id="513" r:id="rId22"/>
    <p:sldId id="452" r:id="rId23"/>
    <p:sldId id="514" r:id="rId24"/>
    <p:sldId id="515" r:id="rId25"/>
    <p:sldId id="516" r:id="rId26"/>
    <p:sldId id="517" r:id="rId27"/>
    <p:sldId id="534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479" r:id="rId44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7FFF"/>
    <a:srgbClr val="F9A9B6"/>
    <a:srgbClr val="E81034"/>
    <a:srgbClr val="023CCC"/>
    <a:srgbClr val="2F6AFD"/>
    <a:srgbClr val="26FB03"/>
    <a:srgbClr val="33FBFB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36" y="-504"/>
      </p:cViewPr>
      <p:guideLst>
        <p:guide orient="horz" pos="2544"/>
        <p:guide orient="horz" pos="2030"/>
        <p:guide orient="horz" pos="4166"/>
        <p:guide pos="2880"/>
        <p:guide pos="5473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56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2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8748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08" charset="0"/>
        <a:ea typeface="ＭＳ Ｐゴシック" pitchFamily="-128" charset="-128"/>
        <a:cs typeface="ＭＳ Ｐゴシック" pitchFamily="-128" charset="-128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28" charset="-128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28" charset="-128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28" charset="-128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ChangeArrowheads="1"/>
          </p:cNvSpPr>
          <p:nvPr>
            <p:ph type="sldImg"/>
          </p:nvPr>
        </p:nvSpPr>
        <p:spPr>
          <a:xfrm>
            <a:off x="1397000" y="825500"/>
            <a:ext cx="5435600" cy="4076700"/>
          </a:xfrm>
          <a:solidFill>
            <a:srgbClr val="FFFFFF"/>
          </a:solidFill>
          <a:ln/>
        </p:spPr>
      </p:sp>
      <p:sp>
        <p:nvSpPr>
          <p:cNvPr id="2867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ChangeArrowheads="1"/>
          </p:cNvSpPr>
          <p:nvPr>
            <p:ph type="sldImg"/>
          </p:nvPr>
        </p:nvSpPr>
        <p:spPr>
          <a:xfrm>
            <a:off x="1397000" y="825500"/>
            <a:ext cx="5435600" cy="4076700"/>
          </a:xfrm>
          <a:solidFill>
            <a:srgbClr val="FFFFFF"/>
          </a:solidFill>
          <a:ln/>
        </p:spPr>
      </p:sp>
      <p:sp>
        <p:nvSpPr>
          <p:cNvPr id="11059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2090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1869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924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439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713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0350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0772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826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286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9945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48109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420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214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1152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249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14326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9812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105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275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26931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45895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329866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3" name="Oval 29"/>
          <p:cNvSpPr>
            <a:spLocks noChangeArrowheads="1"/>
          </p:cNvSpPr>
          <p:nvPr userDrawn="1"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58" name="Line 34"/>
          <p:cNvSpPr>
            <a:spLocks noChangeShapeType="1"/>
          </p:cNvSpPr>
          <p:nvPr userDrawn="1"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59" name="Line 35"/>
          <p:cNvSpPr>
            <a:spLocks noChangeShapeType="1"/>
          </p:cNvSpPr>
          <p:nvPr userDrawn="1"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4" name="Rectangle 40"/>
          <p:cNvSpPr>
            <a:spLocks noChangeArrowheads="1"/>
          </p:cNvSpPr>
          <p:nvPr userDrawn="1"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6" name="Oval 42"/>
          <p:cNvSpPr>
            <a:spLocks noChangeArrowheads="1"/>
          </p:cNvSpPr>
          <p:nvPr userDrawn="1"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7" name="Arc 43"/>
          <p:cNvSpPr>
            <a:spLocks/>
          </p:cNvSpPr>
          <p:nvPr userDrawn="1"/>
        </p:nvSpPr>
        <p:spPr bwMode="auto">
          <a:xfrm rot="11100000">
            <a:off x="1543050" y="4965700"/>
            <a:ext cx="185738" cy="114300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8" name="Arc 44"/>
          <p:cNvSpPr>
            <a:spLocks/>
          </p:cNvSpPr>
          <p:nvPr userDrawn="1"/>
        </p:nvSpPr>
        <p:spPr bwMode="auto">
          <a:xfrm rot="21180000">
            <a:off x="1525588" y="5114925"/>
            <a:ext cx="190500" cy="98425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69" name="Arc 45"/>
          <p:cNvSpPr>
            <a:spLocks/>
          </p:cNvSpPr>
          <p:nvPr userDrawn="1"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0" name="Oval 46"/>
          <p:cNvSpPr>
            <a:spLocks noChangeArrowheads="1"/>
          </p:cNvSpPr>
          <p:nvPr userDrawn="1"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1" name="Arc 47"/>
          <p:cNvSpPr>
            <a:spLocks/>
          </p:cNvSpPr>
          <p:nvPr userDrawn="1"/>
        </p:nvSpPr>
        <p:spPr bwMode="auto">
          <a:xfrm>
            <a:off x="1492250" y="4991100"/>
            <a:ext cx="46038" cy="95250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2" name="Oval 48"/>
          <p:cNvSpPr>
            <a:spLocks noChangeArrowheads="1"/>
          </p:cNvSpPr>
          <p:nvPr userDrawn="1"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1049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50" name="Group 81"/>
          <p:cNvGrpSpPr>
            <a:grpSpLocks/>
          </p:cNvGrpSpPr>
          <p:nvPr/>
        </p:nvGrpSpPr>
        <p:grpSpPr bwMode="auto">
          <a:xfrm>
            <a:off x="55070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51" name="Group 87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latin typeface="Times" charset="0"/>
                </a:rPr>
                <a:t> </a:t>
              </a:r>
              <a:r>
                <a:rPr lang="en-US" sz="2400" b="1">
                  <a:solidFill>
                    <a:schemeClr val="accent1"/>
                  </a:solidFill>
                  <a:latin typeface="Times" charset="0"/>
                </a:rPr>
                <a:t>The </a:t>
              </a:r>
              <a:r>
                <a:rPr lang="ja-JP" altLang="en-US" sz="2400" b="1">
                  <a:solidFill>
                    <a:schemeClr val="accent1"/>
                  </a:solidFill>
                  <a:latin typeface="Times" charset="0"/>
                </a:rPr>
                <a:t>“</a:t>
              </a:r>
              <a:r>
                <a:rPr lang="en-US" sz="2400" b="1">
                  <a:solidFill>
                    <a:schemeClr val="accent1"/>
                  </a:solidFill>
                  <a:latin typeface="Times" charset="0"/>
                </a:rPr>
                <a:t>Opened</a:t>
              </a:r>
              <a:r>
                <a:rPr lang="ja-JP" altLang="en-US" sz="2400" b="1">
                  <a:solidFill>
                    <a:schemeClr val="accent1"/>
                  </a:solidFill>
                  <a:latin typeface="Times" charset="0"/>
                </a:rPr>
                <a:t>”</a:t>
              </a:r>
              <a:r>
                <a:rPr lang="en-US" sz="2400" b="1">
                  <a:solidFill>
                    <a:schemeClr val="accent1"/>
                  </a:solidFill>
                  <a:latin typeface="Times" charset="0"/>
                </a:rPr>
                <a:t> Bible</a:t>
              </a:r>
              <a:endParaRPr lang="en-US" sz="2400" b="1"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73" name="Oval 49"/>
          <p:cNvSpPr>
            <a:spLocks noChangeArrowheads="1"/>
          </p:cNvSpPr>
          <p:nvPr userDrawn="1"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4" name="Oval 50"/>
          <p:cNvSpPr>
            <a:spLocks noChangeArrowheads="1"/>
          </p:cNvSpPr>
          <p:nvPr userDrawn="1"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5" name="Oval 51"/>
          <p:cNvSpPr>
            <a:spLocks noChangeArrowheads="1"/>
          </p:cNvSpPr>
          <p:nvPr userDrawn="1"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6" name="Oval 52"/>
          <p:cNvSpPr>
            <a:spLocks noChangeArrowheads="1"/>
          </p:cNvSpPr>
          <p:nvPr userDrawn="1"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77" name="Line 53"/>
          <p:cNvSpPr>
            <a:spLocks noChangeShapeType="1"/>
          </p:cNvSpPr>
          <p:nvPr userDrawn="1"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78" name="Line 54"/>
          <p:cNvSpPr>
            <a:spLocks noChangeShapeType="1"/>
          </p:cNvSpPr>
          <p:nvPr userDrawn="1"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80" name="Line 56"/>
          <p:cNvSpPr>
            <a:spLocks noChangeShapeType="1"/>
          </p:cNvSpPr>
          <p:nvPr userDrawn="1"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083" name="Rectangle 59"/>
          <p:cNvSpPr>
            <a:spLocks noChangeArrowheads="1"/>
          </p:cNvSpPr>
          <p:nvPr userDrawn="1"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5" name="Rectangle 61"/>
          <p:cNvSpPr>
            <a:spLocks noChangeArrowheads="1"/>
          </p:cNvSpPr>
          <p:nvPr userDrawn="1"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6" name="Oval 62"/>
          <p:cNvSpPr>
            <a:spLocks noChangeArrowheads="1"/>
          </p:cNvSpPr>
          <p:nvPr userDrawn="1"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7" name="Arc 63"/>
          <p:cNvSpPr>
            <a:spLocks/>
          </p:cNvSpPr>
          <p:nvPr userDrawn="1"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90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8" name="Arc 64"/>
          <p:cNvSpPr>
            <a:spLocks/>
          </p:cNvSpPr>
          <p:nvPr userDrawn="1"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1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89" name="Arc 65"/>
          <p:cNvSpPr>
            <a:spLocks/>
          </p:cNvSpPr>
          <p:nvPr userDrawn="1"/>
        </p:nvSpPr>
        <p:spPr bwMode="auto">
          <a:xfrm>
            <a:off x="7558088" y="5005388"/>
            <a:ext cx="36512" cy="95250"/>
          </a:xfrm>
          <a:custGeom>
            <a:avLst/>
            <a:gdLst>
              <a:gd name="G0" fmla="+- 951 0 0"/>
              <a:gd name="G1" fmla="+- 21600 0 0"/>
              <a:gd name="G2" fmla="+- 21600 0 0"/>
              <a:gd name="T0" fmla="*/ 0 w 22547"/>
              <a:gd name="T1" fmla="*/ 21 h 21600"/>
              <a:gd name="T2" fmla="*/ 22547 w 22547"/>
              <a:gd name="T3" fmla="*/ 21229 h 21600"/>
              <a:gd name="T4" fmla="*/ 951 w 225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90" name="Oval 66"/>
          <p:cNvSpPr>
            <a:spLocks noChangeArrowheads="1"/>
          </p:cNvSpPr>
          <p:nvPr userDrawn="1"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91" name="Arc 67"/>
          <p:cNvSpPr>
            <a:spLocks/>
          </p:cNvSpPr>
          <p:nvPr userDrawn="1"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G0" fmla="+- 21596 0 0"/>
              <a:gd name="G1" fmla="+- 21585 0 0"/>
              <a:gd name="G2" fmla="+- 21600 0 0"/>
              <a:gd name="T0" fmla="*/ 0 w 21596"/>
              <a:gd name="T1" fmla="*/ 21217 h 21585"/>
              <a:gd name="T2" fmla="*/ 20818 w 21596"/>
              <a:gd name="T3" fmla="*/ 0 h 21585"/>
              <a:gd name="T4" fmla="*/ 21596 w 21596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92" name="Oval 68"/>
          <p:cNvSpPr>
            <a:spLocks noChangeArrowheads="1"/>
          </p:cNvSpPr>
          <p:nvPr userDrawn="1"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9263" y="6445250"/>
            <a:ext cx="9763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2006</a:t>
            </a:r>
            <a:r>
              <a:rPr lang="en-US" sz="9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581900" y="6438900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28" charset="-128"/>
          <a:cs typeface="ＭＳ Ｐゴシック" pitchFamily="-1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pitchFamily="-128" charset="-128"/>
          <a:cs typeface="ＭＳ Ｐゴシック" pitchFamily="-1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418" name="Line 50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19" name="Line 51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20" name="Line 52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22" name="Line 54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28" name="Line 60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53" name="Line 85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14454" name="Line 86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28" charset="-128"/>
          <a:cs typeface="ＭＳ Ｐゴシック" pitchFamily="-1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28" charset="-128"/>
          <a:cs typeface="ＭＳ Ｐゴシック" pitchFamily="-12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pitchFamily="-128" charset="-128"/>
          <a:cs typeface="ＭＳ Ｐゴシック" pitchFamily="-1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76200" y="6507163"/>
            <a:ext cx="16144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649288" y="5435600"/>
            <a:ext cx="8023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AFD00"/>
                </a:solidFill>
                <a:latin typeface="Times New Roman" charset="0"/>
              </a:rPr>
              <a:t>The Bible…Basically Ministries International Inc. Fort Worth, Texas</a:t>
            </a:r>
            <a:endParaRPr lang="en-US" sz="1800" b="1">
              <a:solidFill>
                <a:srgbClr val="FAFD00"/>
              </a:solidFill>
              <a:latin typeface="Times New Roman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3106738" y="6137275"/>
            <a:ext cx="297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80435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B0C"/>
                </a:solidFill>
                <a:latin typeface="Helvetica" pitchFamily="-107" charset="0"/>
                <a:ea typeface="+mn-ea"/>
                <a:cs typeface="+mn-cs"/>
              </a:rPr>
              <a:t>www.biblebasically.com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7.5.03.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080375" y="6538913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01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772400" cy="444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kern="10">
                <a:solidFill>
                  <a:srgbClr val="FFFF00"/>
                </a:solidFill>
                <a:effectLst>
                  <a:outerShdw blurRad="63500" dist="35921" dir="2700000" algn="ctr" rotWithShape="0">
                    <a:srgbClr val="000000"/>
                  </a:outerShdw>
                </a:effectLst>
                <a:latin typeface="Impact"/>
                <a:ea typeface="Impact"/>
                <a:cs typeface="Impact"/>
              </a:rPr>
              <a:t>Ang Biblia . . . Pinasimple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46090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GAWA</a:t>
            </a: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KASAYSAYAN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46097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99" name="Text Box 68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0" y="2654300"/>
            <a:ext cx="9144000" cy="584200"/>
            <a:chOff x="0" y="1825"/>
            <a:chExt cx="5760" cy="368"/>
          </a:xfrm>
        </p:grpSpPr>
        <p:sp>
          <p:nvSpPr>
            <p:cNvPr id="46112" name="Text Box 70"/>
            <p:cNvSpPr txBox="1">
              <a:spLocks noChangeArrowheads="1"/>
            </p:cNvSpPr>
            <p:nvPr/>
          </p:nvSpPr>
          <p:spPr bwMode="auto">
            <a:xfrm>
              <a:off x="0" y="1825"/>
              <a:ext cx="5760" cy="368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00"/>
                  </a:solidFill>
                </a:rPr>
                <a:t>  </a:t>
              </a:r>
              <a:r>
                <a:rPr lang="en-US" sz="3200" b="1">
                  <a:solidFill>
                    <a:srgbClr val="000000"/>
                  </a:solidFill>
                </a:rPr>
                <a:t>What follows? A body of writing!</a:t>
              </a: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6113" name="Text Box 71"/>
            <p:cNvSpPr txBox="1">
              <a:spLocks noChangeArrowheads="1"/>
            </p:cNvSpPr>
            <p:nvPr/>
          </p:nvSpPr>
          <p:spPr bwMode="auto">
            <a:xfrm>
              <a:off x="0" y="1834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EF800"/>
                  </a:solidFill>
                </a:rPr>
                <a:t>   Anong Sumunod? Isang katawan ng pagsusulat!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 rot="240000">
            <a:off x="2533650" y="4857750"/>
            <a:ext cx="982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BATAS</a:t>
            </a: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 rot="18254599">
            <a:off x="4391819" y="3588544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EVANGELIO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30" grpId="0" autoUpdateAnimBg="0"/>
      <p:bldP spid="144412" grpId="0" animBg="1"/>
      <p:bldP spid="1444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7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48139" name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TULA</a:t>
            </a: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5248275" y="4579938"/>
            <a:ext cx="162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SULAT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48152" name="Text Box 7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54" name="Text Box 84"/>
          <p:cNvSpPr txBox="1">
            <a:spLocks noChangeArrowheads="1"/>
          </p:cNvSpPr>
          <p:nvPr/>
        </p:nvSpPr>
        <p:spPr bwMode="auto">
          <a:xfrm>
            <a:off x="8532813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A0BCFE"/>
                </a:solidFill>
                <a:latin typeface="Helvetica BlackOblique" charset="0"/>
                <a:ea typeface="+mn-ea"/>
                <a:cs typeface="+mn-cs"/>
              </a:rPr>
              <a:t>GAWA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33FBFB"/>
                </a:solidFill>
                <a:latin typeface="Helvetica BlackOblique" charset="0"/>
                <a:ea typeface="+mn-ea"/>
                <a:cs typeface="+mn-cs"/>
              </a:rPr>
              <a:t>KASAYSAYAN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240000">
            <a:off x="2533650" y="4857750"/>
            <a:ext cx="982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33FBFB"/>
                </a:solidFill>
                <a:latin typeface="Helvetica BlackOblique" charset="0"/>
                <a:ea typeface="+mn-ea"/>
                <a:cs typeface="+mn-cs"/>
              </a:rPr>
              <a:t>BATAS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18254599">
            <a:off x="4391819" y="3588544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A0BCFE"/>
                </a:solidFill>
                <a:latin typeface="Helvetica BlackOblique" charset="0"/>
                <a:ea typeface="+mn-ea"/>
                <a:cs typeface="+mn-cs"/>
              </a:rPr>
              <a:t>EVANGELIO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50186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PROPETA</a:t>
            </a: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0198" name="Text Box 13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200" name="Text Box 151"/>
          <p:cNvSpPr txBox="1">
            <a:spLocks noChangeArrowheads="1"/>
          </p:cNvSpPr>
          <p:nvPr/>
        </p:nvSpPr>
        <p:spPr bwMode="auto">
          <a:xfrm>
            <a:off x="8529638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7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MGA TULA</a:t>
            </a: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 rot="20643327">
            <a:off x="5248275" y="4579938"/>
            <a:ext cx="162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MGA SULAT</a:t>
            </a: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GAWA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KASAYSAYAN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 rot="240000">
            <a:off x="2533650" y="4857750"/>
            <a:ext cx="982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BATAS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8254599">
            <a:off x="4391819" y="3588544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0000"/>
                </a:solidFill>
                <a:latin typeface="Helvetica BlackOblique" charset="0"/>
                <a:ea typeface="+mn-ea"/>
                <a:cs typeface="+mn-cs"/>
              </a:rPr>
              <a:t>EVANGELIO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 rot="5230884">
            <a:off x="3523456" y="3355182"/>
            <a:ext cx="1878013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87" name="Oval 59"/>
          <p:cNvSpPr>
            <a:spLocks noChangeArrowheads="1"/>
          </p:cNvSpPr>
          <p:nvPr/>
        </p:nvSpPr>
        <p:spPr bwMode="auto">
          <a:xfrm rot="1619708">
            <a:off x="2227263" y="4122738"/>
            <a:ext cx="1562100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89" name="Oval 61"/>
          <p:cNvSpPr>
            <a:spLocks noChangeArrowheads="1"/>
          </p:cNvSpPr>
          <p:nvPr/>
        </p:nvSpPr>
        <p:spPr bwMode="auto">
          <a:xfrm rot="308684">
            <a:off x="2303463" y="4821238"/>
            <a:ext cx="1117600" cy="40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90" name="Oval 62"/>
          <p:cNvSpPr>
            <a:spLocks noChangeArrowheads="1"/>
          </p:cNvSpPr>
          <p:nvPr/>
        </p:nvSpPr>
        <p:spPr bwMode="auto">
          <a:xfrm rot="-3130627">
            <a:off x="4626769" y="3417094"/>
            <a:ext cx="1455737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85" name="Oval 57"/>
          <p:cNvSpPr>
            <a:spLocks noChangeArrowheads="1"/>
          </p:cNvSpPr>
          <p:nvPr/>
        </p:nvSpPr>
        <p:spPr bwMode="auto">
          <a:xfrm rot="-7483556">
            <a:off x="2738438" y="3778250"/>
            <a:ext cx="180340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88" name="Oval 60"/>
          <p:cNvSpPr>
            <a:spLocks noChangeArrowheads="1"/>
          </p:cNvSpPr>
          <p:nvPr/>
        </p:nvSpPr>
        <p:spPr bwMode="auto">
          <a:xfrm rot="-2332018">
            <a:off x="4975225" y="3883025"/>
            <a:ext cx="1533525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86" name="Oval 58"/>
          <p:cNvSpPr>
            <a:spLocks noChangeArrowheads="1"/>
          </p:cNvSpPr>
          <p:nvPr/>
        </p:nvSpPr>
        <p:spPr bwMode="auto">
          <a:xfrm rot="-820406">
            <a:off x="5222875" y="4481513"/>
            <a:ext cx="1533525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 rot="-24641">
            <a:off x="5283200" y="4933950"/>
            <a:ext cx="1971675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2242" name="Text Box 6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4" name="Text Box 75"/>
          <p:cNvSpPr txBox="1">
            <a:spLocks noChangeArrowheads="1"/>
          </p:cNvSpPr>
          <p:nvPr/>
        </p:nvSpPr>
        <p:spPr bwMode="auto">
          <a:xfrm>
            <a:off x="8393113" y="6397625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4</a:t>
            </a:r>
            <a:endParaRPr lang="en-US" sz="1600" b="1"/>
          </a:p>
        </p:txBody>
      </p:sp>
      <p:sp>
        <p:nvSpPr>
          <p:cNvPr id="40" name="Rectangle 127"/>
          <p:cNvSpPr>
            <a:spLocks noChangeArrowheads="1"/>
          </p:cNvSpPr>
          <p:nvPr/>
        </p:nvSpPr>
        <p:spPr bwMode="auto">
          <a:xfrm rot="5246759">
            <a:off x="3490119" y="3556794"/>
            <a:ext cx="2047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PROPETA</a:t>
            </a:r>
          </a:p>
        </p:txBody>
      </p:sp>
      <p:sp>
        <p:nvSpPr>
          <p:cNvPr id="41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TULA</a:t>
            </a: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 rot="20643327">
            <a:off x="5248275" y="4579938"/>
            <a:ext cx="162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MGA SULAT</a:t>
            </a: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GAWA</a:t>
            </a: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 rot="1755647">
            <a:off x="2105025" y="424973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KASAYSAYAN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240000">
            <a:off x="2533650" y="4857750"/>
            <a:ext cx="982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BATAS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 rot="18254599">
            <a:off x="4568031" y="3371057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EVANGELIO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2113" y="6410325"/>
            <a:ext cx="328295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6" grpId="0" animBg="1"/>
      <p:bldP spid="150587" grpId="0" animBg="1"/>
      <p:bldP spid="150589" grpId="0" animBg="1"/>
      <p:bldP spid="150590" grpId="0" animBg="1"/>
      <p:bldP spid="150585" grpId="0" animBg="1"/>
      <p:bldP spid="150588" grpId="0" animBg="1"/>
      <p:bldP spid="150586" grpId="0" animBg="1"/>
      <p:bldP spid="1505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74"/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grpSp>
          <p:nvGrpSpPr>
            <p:cNvPr id="54311" name="Group 275"/>
            <p:cNvGrpSpPr>
              <a:grpSpLocks/>
            </p:cNvGrpSpPr>
            <p:nvPr/>
          </p:nvGrpSpPr>
          <p:grpSpPr bwMode="auto">
            <a:xfrm>
              <a:off x="1344" y="1546"/>
              <a:ext cx="3404" cy="1807"/>
              <a:chOff x="1344" y="1546"/>
              <a:chExt cx="3404" cy="1807"/>
            </a:xfrm>
          </p:grpSpPr>
          <p:sp>
            <p:nvSpPr>
              <p:cNvPr id="54313" name="Line 27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4" name="Line 27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Line 27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Line 27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Line 28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Line 28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Line 28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0" name="Line 28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836" name="Rectangle 284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MGA  PROPETA</a:t>
                </a:r>
              </a:p>
            </p:txBody>
          </p:sp>
          <p:sp>
            <p:nvSpPr>
              <p:cNvPr id="151837" name="Rectangle 28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APOCALIPSIS</a:t>
                </a:r>
              </a:p>
            </p:txBody>
          </p:sp>
          <p:sp>
            <p:nvSpPr>
              <p:cNvPr id="151838" name="Rectangle 286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151839" name="Rectangle 287"/>
              <p:cNvSpPr>
                <a:spLocks noChangeArrowheads="1"/>
              </p:cNvSpPr>
              <p:nvPr/>
            </p:nvSpPr>
            <p:spPr bwMode="auto">
              <a:xfrm rot="20643327">
                <a:off x="3275" y="2853"/>
                <a:ext cx="105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MGA SULAT</a:t>
                </a:r>
              </a:p>
            </p:txBody>
          </p:sp>
          <p:sp>
            <p:nvSpPr>
              <p:cNvPr id="151840" name="Rectangle 288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GAWA</a:t>
                </a:r>
              </a:p>
            </p:txBody>
          </p:sp>
          <p:sp>
            <p:nvSpPr>
              <p:cNvPr id="151841" name="Rectangle 289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151842" name="Rectangle 290"/>
              <p:cNvSpPr>
                <a:spLocks noChangeArrowheads="1"/>
              </p:cNvSpPr>
              <p:nvPr/>
            </p:nvSpPr>
            <p:spPr bwMode="auto">
              <a:xfrm rot="240000">
                <a:off x="1474" y="3052"/>
                <a:ext cx="62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FEF800"/>
                    </a:solidFill>
                    <a:latin typeface="Helvetica BlackOblique" charset="0"/>
                    <a:ea typeface="+mn-ea"/>
                    <a:cs typeface="+mn-cs"/>
                  </a:rPr>
                  <a:t>BATAS</a:t>
                </a:r>
              </a:p>
            </p:txBody>
          </p:sp>
          <p:sp>
            <p:nvSpPr>
              <p:cNvPr id="151843" name="Rectangle 291"/>
              <p:cNvSpPr>
                <a:spLocks noChangeArrowheads="1"/>
              </p:cNvSpPr>
              <p:nvPr/>
            </p:nvSpPr>
            <p:spPr bwMode="auto">
              <a:xfrm rot="18254599">
                <a:off x="2907" y="2047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1844" name="Rectangle 292"/>
            <p:cNvSpPr>
              <a:spLocks noChangeArrowheads="1"/>
            </p:cNvSpPr>
            <p:nvPr/>
          </p:nvSpPr>
          <p:spPr bwMode="auto">
            <a:xfrm rot="18254599">
              <a:off x="2827" y="2173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EF800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4282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54285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548063" y="182563"/>
            <a:ext cx="12477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1600 taon</a:t>
            </a: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531813"/>
            <a:ext cx="167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40 manunulat</a:t>
            </a:r>
          </a:p>
        </p:txBody>
      </p: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249613" y="515938"/>
            <a:ext cx="2309812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6080125" y="1227138"/>
            <a:ext cx="28702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E81034"/>
                </a:solidFill>
                <a:latin typeface="Comic Sans MS" pitchFamily="-107" charset="0"/>
                <a:ea typeface="+mn-ea"/>
                <a:cs typeface="+mn-cs"/>
              </a:rPr>
              <a:t>MGA LIDER NG MILITAR</a:t>
            </a: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0" y="3789363"/>
            <a:ext cx="23304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rgbClr val="E81034"/>
                </a:solidFill>
              </a:rPr>
              <a:t>HARDINERO</a:t>
            </a:r>
            <a:endParaRPr lang="en-US" sz="1600" b="1">
              <a:solidFill>
                <a:srgbClr val="E81034"/>
              </a:solidFill>
            </a:endParaRP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279400" y="2816225"/>
            <a:ext cx="1827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1BEEFD"/>
                </a:solidFill>
                <a:latin typeface="Comic Sans MS" pitchFamily="-107" charset="0"/>
                <a:ea typeface="+mn-ea"/>
                <a:cs typeface="+mn-cs"/>
              </a:rPr>
              <a:t>PARI</a:t>
            </a: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767513" y="2132013"/>
            <a:ext cx="2809875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MGA MANUNULA</a:t>
            </a:r>
            <a:endParaRPr lang="en-US" sz="2400" b="1">
              <a:solidFill>
                <a:srgbClr val="1BEEFD"/>
              </a:solidFill>
            </a:endParaRP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203676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28FD53"/>
                </a:solidFill>
              </a:rPr>
              <a:t>BANGKERO</a:t>
            </a:r>
            <a:endParaRPr lang="en-US" sz="2400" b="1">
              <a:solidFill>
                <a:srgbClr val="1BEEFD"/>
              </a:solidFill>
            </a:endParaRP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6883400" y="3081338"/>
            <a:ext cx="184943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1BEEFD"/>
                </a:solidFill>
                <a:latin typeface="Comic Sans MS" pitchFamily="-107" charset="0"/>
                <a:ea typeface="+mn-ea"/>
                <a:cs typeface="+mn-cs"/>
              </a:rPr>
              <a:t>MGA HARI</a:t>
            </a: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017713" y="1116013"/>
            <a:ext cx="31162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EF800"/>
                </a:solidFill>
              </a:rPr>
              <a:t>IBA-IBANG TAO</a:t>
            </a:r>
            <a:endParaRPr lang="en-US" sz="2400" b="1">
              <a:solidFill>
                <a:srgbClr val="1BEEFD"/>
              </a:solidFill>
            </a:endParaRP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279400" y="1876425"/>
            <a:ext cx="3062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28FD53"/>
                </a:solidFill>
              </a:rPr>
              <a:t>NEGOSYANTE</a:t>
            </a:r>
            <a:endParaRPr lang="en-US" sz="2400" b="1">
              <a:solidFill>
                <a:srgbClr val="1BEEFD"/>
              </a:solidFill>
            </a:endParaRPr>
          </a:p>
        </p:txBody>
      </p:sp>
      <p:sp>
        <p:nvSpPr>
          <p:cNvPr id="54298" name="Text Box 25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215900" y="219075"/>
            <a:ext cx="2955925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A &amp; B</a:t>
            </a:r>
          </a:p>
        </p:txBody>
      </p: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301" name="Text Box 263"/>
          <p:cNvSpPr txBox="1">
            <a:spLocks noChangeArrowheads="1"/>
          </p:cNvSpPr>
          <p:nvPr/>
        </p:nvSpPr>
        <p:spPr bwMode="auto">
          <a:xfrm>
            <a:off x="8532813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4" name="Group 264"/>
          <p:cNvGrpSpPr>
            <a:grpSpLocks/>
          </p:cNvGrpSpPr>
          <p:nvPr/>
        </p:nvGrpSpPr>
        <p:grpSpPr bwMode="auto">
          <a:xfrm>
            <a:off x="546100" y="1184275"/>
            <a:ext cx="6524625" cy="4891088"/>
            <a:chOff x="425" y="1222"/>
            <a:chExt cx="2724" cy="2064"/>
          </a:xfrm>
        </p:grpSpPr>
        <p:grpSp>
          <p:nvGrpSpPr>
            <p:cNvPr id="54304" name="Group 265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54306" name="Picture 26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56" t="21614" r="26953" b="14844"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307" name="Group 267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54308" name="AutoShape 268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09" name="AutoShape 269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10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4305" name="Rectangle 271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56327" name="Rectangle 22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56330" name="Freeform 33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1" name="Oval 45"/>
          <p:cNvSpPr>
            <a:spLocks noChangeArrowheads="1"/>
          </p:cNvSpPr>
          <p:nvPr/>
        </p:nvSpPr>
        <p:spPr bwMode="auto">
          <a:xfrm>
            <a:off x="3095625" y="839788"/>
            <a:ext cx="2700338" cy="1239837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56332" name="Group 47"/>
          <p:cNvGrpSpPr>
            <a:grpSpLocks/>
          </p:cNvGrpSpPr>
          <p:nvPr/>
        </p:nvGrpSpPr>
        <p:grpSpPr bwMode="auto">
          <a:xfrm>
            <a:off x="2133600" y="2774950"/>
            <a:ext cx="5403850" cy="2547938"/>
            <a:chOff x="1344" y="1748"/>
            <a:chExt cx="3404" cy="1605"/>
          </a:xfrm>
        </p:grpSpPr>
        <p:sp>
          <p:nvSpPr>
            <p:cNvPr id="56347" name="Line 48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Line 4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Line 5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0" name="Line 5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1" name="Line 5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Line 5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Line 5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Line 55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2" name="Rectangle 56"/>
            <p:cNvSpPr>
              <a:spLocks noChangeArrowheads="1"/>
            </p:cNvSpPr>
            <p:nvPr/>
          </p:nvSpPr>
          <p:spPr bwMode="auto">
            <a:xfrm rot="5246759">
              <a:off x="2189" y="2391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MGA PROPETA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3" name="Rectangle 57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4" name="Rectangle 58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MGA TULA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5" name="Rectangle 59"/>
            <p:cNvSpPr>
              <a:spLocks noChangeArrowheads="1"/>
            </p:cNvSpPr>
            <p:nvPr/>
          </p:nvSpPr>
          <p:spPr bwMode="auto">
            <a:xfrm rot="20643327">
              <a:off x="3321" y="2847"/>
              <a:ext cx="100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6" name="Rectangle 60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7" name="Rectangle 61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KASAYSAYAN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8" name="Rectangle 62"/>
            <p:cNvSpPr>
              <a:spLocks noChangeArrowheads="1"/>
            </p:cNvSpPr>
            <p:nvPr/>
          </p:nvSpPr>
          <p:spPr bwMode="auto">
            <a:xfrm rot="240000">
              <a:off x="1442" y="3051"/>
              <a:ext cx="65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152639" name="Rectangle 63"/>
            <p:cNvSpPr>
              <a:spLocks noChangeArrowheads="1"/>
            </p:cNvSpPr>
            <p:nvPr/>
          </p:nvSpPr>
          <p:spPr bwMode="auto">
            <a:xfrm rot="18254599">
              <a:off x="2765" y="2249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152647" name="Rectangle 71"/>
          <p:cNvSpPr>
            <a:spLocks noChangeArrowheads="1"/>
          </p:cNvSpPr>
          <p:nvPr/>
        </p:nvSpPr>
        <p:spPr bwMode="auto">
          <a:xfrm>
            <a:off x="3548063" y="182563"/>
            <a:ext cx="158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28FD53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152648" name="Rectangle 72"/>
          <p:cNvSpPr>
            <a:spLocks noChangeArrowheads="1"/>
          </p:cNvSpPr>
          <p:nvPr/>
        </p:nvSpPr>
        <p:spPr bwMode="auto">
          <a:xfrm>
            <a:off x="3529013" y="531813"/>
            <a:ext cx="20034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28FD53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EF8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152651" name="Rectangle 75"/>
          <p:cNvSpPr>
            <a:spLocks noChangeArrowheads="1"/>
          </p:cNvSpPr>
          <p:nvPr/>
        </p:nvSpPr>
        <p:spPr bwMode="auto">
          <a:xfrm>
            <a:off x="3055938" y="1236663"/>
            <a:ext cx="286861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Ang Kaluwalhatian ng 	Diyos</a:t>
            </a:r>
          </a:p>
        </p:txBody>
      </p:sp>
      <p:sp>
        <p:nvSpPr>
          <p:cNvPr id="56337" name="Text Box 84"/>
          <p:cNvSpPr txBox="1">
            <a:spLocks noChangeArrowheads="1"/>
          </p:cNvSpPr>
          <p:nvPr/>
        </p:nvSpPr>
        <p:spPr bwMode="auto">
          <a:xfrm>
            <a:off x="538163" y="99695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C</a:t>
            </a:r>
          </a:p>
        </p:txBody>
      </p:sp>
      <p:sp>
        <p:nvSpPr>
          <p:cNvPr id="56338" name="Text Box 105"/>
          <p:cNvSpPr txBox="1">
            <a:spLocks noChangeArrowheads="1"/>
          </p:cNvSpPr>
          <p:nvPr/>
        </p:nvSpPr>
        <p:spPr bwMode="auto">
          <a:xfrm>
            <a:off x="449263" y="6445250"/>
            <a:ext cx="976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900" b="1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-14288" y="0"/>
            <a:ext cx="9493251" cy="6858000"/>
            <a:chOff x="0" y="0"/>
            <a:chExt cx="5971" cy="4320"/>
          </a:xfrm>
        </p:grpSpPr>
        <p:pic>
          <p:nvPicPr>
            <p:cNvPr id="56345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811" y="882"/>
              <a:ext cx="5160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86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KALUWALHATIAN NG DIYOS</a:t>
              </a:r>
            </a:p>
          </p:txBody>
        </p:sp>
      </p:grpSp>
      <p:sp>
        <p:nvSpPr>
          <p:cNvPr id="152682" name="Rectangle 106"/>
          <p:cNvSpPr>
            <a:spLocks noChangeArrowheads="1"/>
          </p:cNvSpPr>
          <p:nvPr/>
        </p:nvSpPr>
        <p:spPr bwMode="auto">
          <a:xfrm>
            <a:off x="7581900" y="6438900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2686" name="Rectangle 11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342" name="Text Box 103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6343" name="Text Box 104"/>
          <p:cNvSpPr txBox="1">
            <a:spLocks noChangeArrowheads="1"/>
          </p:cNvSpPr>
          <p:nvPr/>
        </p:nvSpPr>
        <p:spPr bwMode="auto">
          <a:xfrm>
            <a:off x="85105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76"/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grpSp>
          <p:nvGrpSpPr>
            <p:cNvPr id="58399" name="Group 77"/>
            <p:cNvGrpSpPr>
              <a:grpSpLocks/>
            </p:cNvGrpSpPr>
            <p:nvPr/>
          </p:nvGrpSpPr>
          <p:grpSpPr bwMode="auto">
            <a:xfrm>
              <a:off x="1344" y="1546"/>
              <a:ext cx="3404" cy="1807"/>
              <a:chOff x="1344" y="1546"/>
              <a:chExt cx="3404" cy="1807"/>
            </a:xfrm>
          </p:grpSpPr>
          <p:sp>
            <p:nvSpPr>
              <p:cNvPr id="58401" name="Line 7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Line 7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3" name="Line 8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4" name="Line 8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8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Line 8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7" name="Line 8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8" name="Line 8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78" name="Rectangle 86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13079" name="Rectangle 8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13080" name="Rectangle 88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13081" name="Rectangle 89"/>
              <p:cNvSpPr>
                <a:spLocks noChangeArrowheads="1"/>
              </p:cNvSpPr>
              <p:nvPr/>
            </p:nvSpPr>
            <p:spPr bwMode="auto">
              <a:xfrm rot="20643327">
                <a:off x="3312" y="2848"/>
                <a:ext cx="101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13082" name="Rectangle 90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13083" name="Rectangle 91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13084" name="Rectangle 92"/>
              <p:cNvSpPr>
                <a:spLocks noChangeArrowheads="1"/>
              </p:cNvSpPr>
              <p:nvPr/>
            </p:nvSpPr>
            <p:spPr bwMode="auto">
              <a:xfrm rot="240000">
                <a:off x="1499" y="3053"/>
                <a:ext cx="59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13085" name="Rectangle 93"/>
              <p:cNvSpPr>
                <a:spLocks noChangeArrowheads="1"/>
              </p:cNvSpPr>
              <p:nvPr/>
            </p:nvSpPr>
            <p:spPr bwMode="auto">
              <a:xfrm rot="18254599">
                <a:off x="2907" y="2047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3086" name="Rectangle 94"/>
            <p:cNvSpPr>
              <a:spLocks noChangeArrowheads="1"/>
            </p:cNvSpPr>
            <p:nvPr/>
          </p:nvSpPr>
          <p:spPr bwMode="auto">
            <a:xfrm rot="18254599">
              <a:off x="2827" y="2173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2840038" y="1279525"/>
            <a:ext cx="32543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478588" y="709613"/>
            <a:ext cx="2357437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482600" y="2282825"/>
            <a:ext cx="9739313" cy="674688"/>
            <a:chOff x="683" y="1447"/>
            <a:chExt cx="5215" cy="425"/>
          </a:xfrm>
        </p:grpSpPr>
        <p:sp>
          <p:nvSpPr>
            <p:cNvPr id="213053" name="Text Box 61"/>
            <p:cNvSpPr txBox="1">
              <a:spLocks noChangeArrowheads="1"/>
            </p:cNvSpPr>
            <p:nvPr/>
          </p:nvSpPr>
          <p:spPr bwMode="auto">
            <a:xfrm>
              <a:off x="683" y="1447"/>
              <a:ext cx="4504" cy="407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58398" name="Text Box 63"/>
            <p:cNvSpPr txBox="1">
              <a:spLocks noChangeArrowheads="1"/>
            </p:cNvSpPr>
            <p:nvPr/>
          </p:nvSpPr>
          <p:spPr bwMode="auto">
            <a:xfrm>
              <a:off x="688" y="1465"/>
              <a:ext cx="52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EF800"/>
                  </a:solidFill>
                </a:rPr>
                <a:t>Lumang Kontrata… Bagong Kontrata</a:t>
              </a:r>
            </a:p>
            <a:p>
              <a:pPr>
                <a:spcBef>
                  <a:spcPct val="50000"/>
                </a:spcBef>
              </a:pPr>
              <a:endParaRPr lang="en-US" b="1">
                <a:solidFill>
                  <a:srgbClr val="FEF800"/>
                </a:solidFill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63600" y="3387725"/>
            <a:ext cx="7823200" cy="1200150"/>
            <a:chOff x="518" y="2208"/>
            <a:chExt cx="4928" cy="391"/>
          </a:xfrm>
        </p:grpSpPr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518" y="2208"/>
              <a:ext cx="4909" cy="391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FEF800"/>
                  </a:solidFill>
                </a:rPr>
                <a:t>Lumang kalooban ng Diyos…… Bagong kalooban ng Diyos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58396" name="Text Box 64"/>
            <p:cNvSpPr txBox="1">
              <a:spLocks noChangeArrowheads="1"/>
            </p:cNvSpPr>
            <p:nvPr/>
          </p:nvSpPr>
          <p:spPr bwMode="auto">
            <a:xfrm>
              <a:off x="637" y="2229"/>
              <a:ext cx="48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b="1">
                <a:solidFill>
                  <a:srgbClr val="FEF800"/>
                </a:solidFill>
              </a:endParaRPr>
            </a:p>
          </p:txBody>
        </p:sp>
      </p:grpSp>
      <p:sp>
        <p:nvSpPr>
          <p:cNvPr id="58390" name="Text Box 6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8391" name="Text Box 70"/>
          <p:cNvSpPr txBox="1">
            <a:spLocks noChangeArrowheads="1"/>
          </p:cNvSpPr>
          <p:nvPr/>
        </p:nvSpPr>
        <p:spPr bwMode="auto">
          <a:xfrm>
            <a:off x="239713" y="1630363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D</a:t>
            </a:r>
          </a:p>
        </p:txBody>
      </p:sp>
      <p:sp>
        <p:nvSpPr>
          <p:cNvPr id="213065" name="Rectangle 7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93" name="Text Box 74"/>
          <p:cNvSpPr txBox="1">
            <a:spLocks noChangeArrowheads="1"/>
          </p:cNvSpPr>
          <p:nvPr/>
        </p:nvSpPr>
        <p:spPr bwMode="auto">
          <a:xfrm>
            <a:off x="8510588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80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60451" name="Group 81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60453" name="Line 82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4" name="Line 83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5" name="Line 84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6" name="Line 85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7" name="Line 86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8" name="Line 87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9" name="Line 88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0" name="Line 89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538" name="Rectangle 90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32539" name="Rectangle 91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</a:p>
              <a:p>
                <a:pPr>
                  <a:spcBef>
                    <a:spcPct val="50000"/>
                  </a:spcBef>
                </a:pP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2540" name="Rectangle 92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32541" name="Rectangle 93"/>
              <p:cNvSpPr>
                <a:spLocks noChangeArrowheads="1"/>
              </p:cNvSpPr>
              <p:nvPr/>
            </p:nvSpPr>
            <p:spPr bwMode="auto">
              <a:xfrm rot="20643327">
                <a:off x="3312" y="2848"/>
                <a:ext cx="101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2542" name="Rectangle 94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2543" name="Rectangle 95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32544" name="Rectangle 96"/>
              <p:cNvSpPr>
                <a:spLocks noChangeArrowheads="1"/>
              </p:cNvSpPr>
              <p:nvPr/>
            </p:nvSpPr>
            <p:spPr bwMode="auto">
              <a:xfrm rot="240000">
                <a:off x="1437" y="3050"/>
                <a:ext cx="66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2545" name="Rectangle 97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2546" name="Rectangle 98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40 na manunulat</a:t>
            </a:r>
          </a:p>
          <a:p>
            <a:endParaRPr lang="en-US" sz="20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 :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2499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2503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60439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0440" name="Text Box 68"/>
          <p:cNvSpPr txBox="1">
            <a:spLocks noChangeArrowheads="1"/>
          </p:cNvSpPr>
          <p:nvPr/>
        </p:nvSpPr>
        <p:spPr bwMode="auto">
          <a:xfrm>
            <a:off x="2413000" y="18288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E</a:t>
            </a: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sp>
        <p:nvSpPr>
          <p:cNvPr id="232519" name="Rectangle 71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42" name="Text Box 72"/>
          <p:cNvSpPr txBox="1">
            <a:spLocks noChangeArrowheads="1"/>
          </p:cNvSpPr>
          <p:nvPr/>
        </p:nvSpPr>
        <p:spPr bwMode="auto">
          <a:xfrm>
            <a:off x="8535988" y="63960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738313" y="2549525"/>
            <a:ext cx="6065837" cy="1831975"/>
            <a:chOff x="1066" y="1248"/>
            <a:chExt cx="3821" cy="1154"/>
          </a:xfrm>
        </p:grpSpPr>
        <p:grpSp>
          <p:nvGrpSpPr>
            <p:cNvPr id="60446" name="Group 74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232523" name="Text Box 75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6000">
                    <a:solidFill>
                      <a:srgbClr val="CF0E30"/>
                    </a:solidFill>
                    <a:latin typeface="Times" charset="0"/>
                  </a:rPr>
                  <a:t> </a:t>
                </a:r>
                <a:r>
                  <a:rPr lang="en-US" sz="6000">
                    <a:latin typeface="Times" charset="0"/>
                  </a:rPr>
                  <a:t>3 x 9 = 27</a:t>
                </a:r>
                <a:endParaRPr lang="en-US" sz="6000">
                  <a:solidFill>
                    <a:srgbClr val="CF0E30"/>
                  </a:solidFill>
                  <a:latin typeface="Times" charset="0"/>
                </a:endParaRPr>
              </a:p>
            </p:txBody>
          </p:sp>
          <p:sp>
            <p:nvSpPr>
              <p:cNvPr id="60450" name="Text Box 76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0">
                    <a:solidFill>
                      <a:srgbClr val="FEF800"/>
                    </a:solidFill>
                    <a:latin typeface="Times" charset="0"/>
                  </a:rPr>
                  <a:t>3 x 9 = 27</a:t>
                </a:r>
              </a:p>
            </p:txBody>
          </p:sp>
        </p:grpSp>
        <p:sp>
          <p:nvSpPr>
            <p:cNvPr id="232525" name="AutoShape 77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232526" name="AutoShape 78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</p:grpSp>
      <p:sp>
        <p:nvSpPr>
          <p:cNvPr id="232547" name="Rectangle 99"/>
          <p:cNvSpPr>
            <a:spLocks noChangeArrowheads="1"/>
          </p:cNvSpPr>
          <p:nvPr/>
        </p:nvSpPr>
        <p:spPr bwMode="auto">
          <a:xfrm>
            <a:off x="2716213" y="1265238"/>
            <a:ext cx="32083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3421063" y="169863"/>
            <a:ext cx="17891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33492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3523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3524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3528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62490" name="Text Box 5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92" name="Text Box 66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62493" name="Group 69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62497" name="Group 70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62499" name="Line 71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Line 72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73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74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Line 75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Line 76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Line 77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Line 78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51" name="Rectangle 79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33552" name="Rectangle 80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3553" name="Rectangle 81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33554" name="Rectangle 82"/>
              <p:cNvSpPr>
                <a:spLocks noChangeArrowheads="1"/>
              </p:cNvSpPr>
              <p:nvPr/>
            </p:nvSpPr>
            <p:spPr bwMode="auto">
              <a:xfrm rot="20643327">
                <a:off x="3327" y="2846"/>
                <a:ext cx="100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3555" name="Rectangle 83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3556" name="Rectangle 84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33557" name="Rectangle 85"/>
              <p:cNvSpPr>
                <a:spLocks noChangeArrowheads="1"/>
              </p:cNvSpPr>
              <p:nvPr/>
            </p:nvSpPr>
            <p:spPr bwMode="auto">
              <a:xfrm rot="240000">
                <a:off x="1466" y="3051"/>
                <a:ext cx="63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3558" name="Rectangle 86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3559" name="Rectangle 87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233560" name="Rectangle 88"/>
          <p:cNvSpPr>
            <a:spLocks noChangeArrowheads="1"/>
          </p:cNvSpPr>
          <p:nvPr/>
        </p:nvSpPr>
        <p:spPr bwMode="auto">
          <a:xfrm>
            <a:off x="2809875" y="1265238"/>
            <a:ext cx="3114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2495" name="Text Box 62"/>
          <p:cNvSpPr txBox="1">
            <a:spLocks noChangeArrowheads="1"/>
          </p:cNvSpPr>
          <p:nvPr/>
        </p:nvSpPr>
        <p:spPr bwMode="auto">
          <a:xfrm>
            <a:off x="2046288" y="266065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 autoUpdateAnimBg="0"/>
      <p:bldP spid="23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97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64557" name="Group 98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64559" name="Line 99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0" name="Line 100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1" name="Line 101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2" name="Line 102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3" name="Line 103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4" name="Line 104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Line 105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6" name="Line 106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603" name="Rectangle 107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34604" name="Rectangle 108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4605" name="Rectangle 109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34606" name="Rectangle 110"/>
              <p:cNvSpPr>
                <a:spLocks noChangeArrowheads="1"/>
              </p:cNvSpPr>
              <p:nvPr/>
            </p:nvSpPr>
            <p:spPr bwMode="auto">
              <a:xfrm rot="20643327">
                <a:off x="3299" y="2850"/>
                <a:ext cx="103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4607" name="Rectangle 111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4608" name="Rectangle 112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34609" name="Rectangle 113"/>
              <p:cNvSpPr>
                <a:spLocks noChangeArrowheads="1"/>
              </p:cNvSpPr>
              <p:nvPr/>
            </p:nvSpPr>
            <p:spPr bwMode="auto">
              <a:xfrm rot="240000">
                <a:off x="1489" y="3052"/>
                <a:ext cx="60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4610" name="Rectangle 114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4611" name="Rectangle 115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7302500" y="34353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509588" y="34369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234546" name="Text Box 50"/>
          <p:cNvSpPr txBox="1">
            <a:spLocks noChangeArrowheads="1"/>
          </p:cNvSpPr>
          <p:nvPr/>
        </p:nvSpPr>
        <p:spPr bwMode="auto">
          <a:xfrm>
            <a:off x="7011988" y="3852863"/>
            <a:ext cx="2132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Katuparan</a:t>
            </a:r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49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 </a:t>
            </a:r>
          </a:p>
        </p:txBody>
      </p:sp>
      <p:sp>
        <p:nvSpPr>
          <p:cNvPr id="64545" name="Text Box 6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4546" name="Text Box 71"/>
          <p:cNvSpPr txBox="1">
            <a:spLocks noChangeArrowheads="1"/>
          </p:cNvSpPr>
          <p:nvPr/>
        </p:nvSpPr>
        <p:spPr bwMode="auto">
          <a:xfrm>
            <a:off x="1878013" y="2841625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G</a:t>
            </a:r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48" name="Text Box 75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1468438" y="3354388"/>
            <a:ext cx="6403975" cy="2355850"/>
            <a:chOff x="576" y="2166"/>
            <a:chExt cx="4034" cy="1484"/>
          </a:xfrm>
        </p:grpSpPr>
        <p:sp>
          <p:nvSpPr>
            <p:cNvPr id="234559" name="Line 63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34560" name="Line 64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419225" y="3730625"/>
            <a:ext cx="6403975" cy="2355850"/>
            <a:chOff x="576" y="2166"/>
            <a:chExt cx="4034" cy="1484"/>
          </a:xfrm>
        </p:grpSpPr>
        <p:sp>
          <p:nvSpPr>
            <p:cNvPr id="234562" name="Line 6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34563" name="Line 6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234613" name="Rectangle 117"/>
          <p:cNvSpPr>
            <a:spLocks noChangeArrowheads="1"/>
          </p:cNvSpPr>
          <p:nvPr/>
        </p:nvSpPr>
        <p:spPr bwMode="auto">
          <a:xfrm>
            <a:off x="2824163" y="1265238"/>
            <a:ext cx="31003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9" grpId="0" autoUpdateAnimBg="0"/>
      <p:bldP spid="234520" grpId="0" autoUpdateAnimBg="0"/>
      <p:bldP spid="234546" grpId="0" autoUpdateAnimBg="0"/>
      <p:bldP spid="2345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23CC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20725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665163" y="649288"/>
            <a:ext cx="7758112" cy="55816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01713" y="1903413"/>
            <a:ext cx="7051675" cy="1938337"/>
            <a:chOff x="631" y="1199"/>
            <a:chExt cx="4442" cy="1221"/>
          </a:xfrm>
        </p:grpSpPr>
        <p:sp>
          <p:nvSpPr>
            <p:cNvPr id="312335" name="Text Box 15"/>
            <p:cNvSpPr txBox="1">
              <a:spLocks noChangeArrowheads="1"/>
            </p:cNvSpPr>
            <p:nvPr/>
          </p:nvSpPr>
          <p:spPr bwMode="auto">
            <a:xfrm>
              <a:off x="631" y="1199"/>
              <a:ext cx="4442" cy="1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i="1">
                  <a:solidFill>
                    <a:srgbClr val="FFFC1E"/>
                  </a:solidFill>
                  <a:latin typeface="Arial" charset="0"/>
                </a:rPr>
                <a:t>ANG BIBLIA… PINASIMPLE</a:t>
              </a:r>
              <a:endParaRPr lang="en-US" sz="6000" b="1" i="1" baseline="100000">
                <a:solidFill>
                  <a:srgbClr val="27FC31"/>
                </a:solidFill>
                <a:latin typeface="Arial" charset="0"/>
              </a:endParaRPr>
            </a:p>
          </p:txBody>
        </p:sp>
        <p:sp>
          <p:nvSpPr>
            <p:cNvPr id="29716" name="Text Box 16"/>
            <p:cNvSpPr txBox="1">
              <a:spLocks noChangeArrowheads="1"/>
            </p:cNvSpPr>
            <p:nvPr/>
          </p:nvSpPr>
          <p:spPr bwMode="auto">
            <a:xfrm>
              <a:off x="4285" y="1870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latin typeface="Arial" charset="0"/>
                </a:rPr>
                <a:t>®</a:t>
              </a:r>
            </a:p>
          </p:txBody>
        </p:sp>
      </p:grpSp>
      <p:sp>
        <p:nvSpPr>
          <p:cNvPr id="312337" name="Text Box 17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(Oo, ito ay isang MAAYOS na libro!)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69963" y="4097338"/>
            <a:ext cx="7024687" cy="2243137"/>
            <a:chOff x="611" y="2581"/>
            <a:chExt cx="4425" cy="1413"/>
          </a:xfrm>
        </p:grpSpPr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1436" y="2581"/>
              <a:ext cx="283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IKA-ANIM NA BAHAGI</a:t>
              </a: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611" y="3083"/>
              <a:ext cx="4425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400" b="1" i="1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ANG </a:t>
              </a:r>
              <a:r>
                <a:rPr lang="ja-JP" altLang="en-US" sz="4400" b="1" i="1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“</a:t>
              </a:r>
              <a:r>
                <a:rPr lang="en-US" sz="4400" b="1" i="1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BUKAS NA BIBLIA</a:t>
              </a:r>
              <a:r>
                <a:rPr lang="ja-JP" altLang="en-US" sz="4400" b="1" i="1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”</a:t>
              </a:r>
              <a:endPara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9711" name="Text Box 4"/>
          <p:cNvSpPr txBox="1">
            <a:spLocks noChangeArrowheads="1"/>
          </p:cNvSpPr>
          <p:nvPr/>
        </p:nvSpPr>
        <p:spPr bwMode="auto">
          <a:xfrm>
            <a:off x="8081963" y="64420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7577138" y="6438900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3" grpId="0" animBg="1"/>
      <p:bldP spid="312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35540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355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5543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5569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35570" name="Text Box 50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</a:p>
          <a:p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35571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2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3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4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5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6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7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5578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580" name="Oval 60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235581" name="Oval 61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</p:grpSp>
      <p:sp>
        <p:nvSpPr>
          <p:cNvPr id="66595" name="Text Box 6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97" name="Text Box 71"/>
          <p:cNvSpPr txBox="1">
            <a:spLocks noChangeArrowheads="1"/>
          </p:cNvSpPr>
          <p:nvPr/>
        </p:nvSpPr>
        <p:spPr bwMode="auto">
          <a:xfrm>
            <a:off x="8523288" y="6375400"/>
            <a:ext cx="28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66598" name="Group 7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66601" name="Group 76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66603" name="Line 7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4" name="Line 7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5" name="Line 7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6" name="Line 8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7" name="Line 8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8" name="Line 8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9" name="Line 8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0" name="Line 8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05" name="Rectangle 85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35606" name="Rectangle 8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5607" name="Rectangle 87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35608" name="Rectangle 88"/>
              <p:cNvSpPr>
                <a:spLocks noChangeArrowheads="1"/>
              </p:cNvSpPr>
              <p:nvPr/>
            </p:nvSpPr>
            <p:spPr bwMode="auto">
              <a:xfrm rot="20643327">
                <a:off x="3289" y="2851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5609" name="Rectangle 89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5610" name="Rectangle 90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35611" name="Rectangle 91"/>
              <p:cNvSpPr>
                <a:spLocks noChangeArrowheads="1"/>
              </p:cNvSpPr>
              <p:nvPr/>
            </p:nvSpPr>
            <p:spPr bwMode="auto">
              <a:xfrm rot="240000">
                <a:off x="1474" y="3052"/>
                <a:ext cx="62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5612" name="Rectangle 92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613" name="Rectangle 93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235614" name="Rectangle 94"/>
          <p:cNvSpPr>
            <a:spLocks noChangeArrowheads="1"/>
          </p:cNvSpPr>
          <p:nvPr/>
        </p:nvSpPr>
        <p:spPr bwMode="auto">
          <a:xfrm>
            <a:off x="2809875" y="1265238"/>
            <a:ext cx="3114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6350" y="5311775"/>
            <a:ext cx="36766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Nakaraan</a:t>
            </a:r>
            <a:endParaRPr lang="en-US" sz="2400" b="1" dirty="0">
              <a:solidFill>
                <a:srgbClr val="FFFF00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5553075" y="5311775"/>
            <a:ext cx="35401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FFFF00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36593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36594" name="Text Box 50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597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598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36602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68646" name="Text Box 62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6613" name="Rectangle 6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48" name="Text Box 70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6617" name="AutoShape 73"/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6618" name="AutoShape 74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6" name="AutoShape 72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1" name="AutoShape 77"/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6619" name="AutoShape 75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2" name="AutoShape 78"/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grpSp>
        <p:nvGrpSpPr>
          <p:cNvPr id="68655" name="Group 84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68659" name="Group 25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68661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2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3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4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5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6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7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68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8" name="Rectangle 34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36579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6580" name="Rectangle 36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36581" name="Rectangle 37"/>
              <p:cNvSpPr>
                <a:spLocks noChangeArrowheads="1"/>
              </p:cNvSpPr>
              <p:nvPr/>
            </p:nvSpPr>
            <p:spPr bwMode="auto">
              <a:xfrm rot="20643327">
                <a:off x="3347" y="2843"/>
                <a:ext cx="98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6582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6583" name="Rectangle 39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36584" name="Rectangle 40"/>
              <p:cNvSpPr>
                <a:spLocks noChangeArrowheads="1"/>
              </p:cNvSpPr>
              <p:nvPr/>
            </p:nvSpPr>
            <p:spPr bwMode="auto">
              <a:xfrm rot="240000">
                <a:off x="1465" y="3051"/>
                <a:ext cx="63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36585" name="Rectangle 41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6627" name="Rectangle 83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236630" name="Rectangle 86"/>
          <p:cNvSpPr>
            <a:spLocks noChangeArrowheads="1"/>
          </p:cNvSpPr>
          <p:nvPr/>
        </p:nvSpPr>
        <p:spPr bwMode="auto">
          <a:xfrm>
            <a:off x="2728913" y="1265238"/>
            <a:ext cx="3195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8657" name="Text Box 66"/>
          <p:cNvSpPr txBox="1">
            <a:spLocks noChangeArrowheads="1"/>
          </p:cNvSpPr>
          <p:nvPr/>
        </p:nvSpPr>
        <p:spPr bwMode="auto">
          <a:xfrm>
            <a:off x="2201863" y="4786313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6" grpId="0" autoUpdateAnimBg="0"/>
      <p:bldP spid="236587" grpId="0" autoUpdateAnimBg="0"/>
      <p:bldP spid="236588" grpId="0" autoUpdateAnimBg="0"/>
      <p:bldP spid="236589" grpId="0" autoUpdateAnimBg="0"/>
      <p:bldP spid="236617" grpId="0" animBg="1" autoUpdateAnimBg="0"/>
      <p:bldP spid="236618" grpId="0" animBg="1"/>
      <p:bldP spid="236616" grpId="0" animBg="1"/>
      <p:bldP spid="236621" grpId="0" animBg="1" autoUpdateAnimBg="0"/>
      <p:bldP spid="236619" grpId="0" animBg="1"/>
      <p:bldP spid="2366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9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70720" name="Group 97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70722" name="Line 9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3" name="Line 9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4" name="Line 10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5" name="Line 10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6" name="Line 10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7" name="Line 10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8" name="Line 10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9" name="Line 10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6" name="Rectangle 106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40747" name="Rectangle 10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0748" name="Rectangle 108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40749" name="Rectangle 109"/>
              <p:cNvSpPr>
                <a:spLocks noChangeArrowheads="1"/>
              </p:cNvSpPr>
              <p:nvPr/>
            </p:nvSpPr>
            <p:spPr bwMode="auto">
              <a:xfrm rot="20643327">
                <a:off x="3423" y="2809"/>
                <a:ext cx="107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0750" name="Rectangle 110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0751" name="Rectangle 111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40752" name="Rectangle 112"/>
              <p:cNvSpPr>
                <a:spLocks noChangeArrowheads="1"/>
              </p:cNvSpPr>
              <p:nvPr/>
            </p:nvSpPr>
            <p:spPr bwMode="auto">
              <a:xfrm rot="240000">
                <a:off x="1442" y="3051"/>
                <a:ext cx="65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0753" name="Rectangle 113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0754" name="Rectangle 114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0756" name="Line 116"/>
          <p:cNvSpPr>
            <a:spLocks noChangeShapeType="1"/>
          </p:cNvSpPr>
          <p:nvPr/>
        </p:nvSpPr>
        <p:spPr bwMode="auto">
          <a:xfrm>
            <a:off x="1685925" y="5210175"/>
            <a:ext cx="2740025" cy="71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7066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0664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068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Teleskpyo</a:t>
            </a:r>
          </a:p>
        </p:txBody>
      </p:sp>
      <p:sp>
        <p:nvSpPr>
          <p:cNvPr id="240684" name="Rectangle 44"/>
          <p:cNvSpPr>
            <a:spLocks noChangeArrowheads="1"/>
          </p:cNvSpPr>
          <p:nvPr/>
        </p:nvSpPr>
        <p:spPr bwMode="auto">
          <a:xfrm>
            <a:off x="-85725" y="5184775"/>
            <a:ext cx="28765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0685" name="Rectangle 45"/>
          <p:cNvSpPr>
            <a:spLocks noChangeArrowheads="1"/>
          </p:cNvSpPr>
          <p:nvPr/>
        </p:nvSpPr>
        <p:spPr bwMode="auto">
          <a:xfrm>
            <a:off x="6362700" y="5184775"/>
            <a:ext cx="273050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40687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0688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70697" name="Text Box 59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81175" y="3127375"/>
            <a:ext cx="3554413" cy="989013"/>
            <a:chOff x="1005" y="1883"/>
            <a:chExt cx="2239" cy="623"/>
          </a:xfrm>
        </p:grpSpPr>
        <p:grpSp>
          <p:nvGrpSpPr>
            <p:cNvPr id="70714" name="Group 61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70716" name="Group 6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70718" name="Rectangle 6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787878"/>
                      </a:solidFill>
                      <a:latin typeface="Times" charset="0"/>
                    </a:rPr>
                    <a:t>ABRAHAM</a:t>
                  </a:r>
                  <a:endParaRPr lang="en-US" sz="2800" b="1">
                    <a:latin typeface="Times" charset="0"/>
                  </a:endParaRPr>
                </a:p>
              </p:txBody>
            </p:sp>
          </p:grpSp>
          <p:sp>
            <p:nvSpPr>
              <p:cNvPr id="70717" name="AutoShape 6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15" name="Text Box 66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ABRAHAM</a:t>
              </a:r>
            </a:p>
          </p:txBody>
        </p:sp>
      </p:grpSp>
      <p:sp>
        <p:nvSpPr>
          <p:cNvPr id="240722" name="Oval 82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0700" name="Text Box 8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0701" name="Text Box 87"/>
          <p:cNvSpPr txBox="1">
            <a:spLocks noChangeArrowheads="1"/>
          </p:cNvSpPr>
          <p:nvPr/>
        </p:nvSpPr>
        <p:spPr bwMode="auto">
          <a:xfrm>
            <a:off x="1525588" y="624998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I</a:t>
            </a:r>
          </a:p>
        </p:txBody>
      </p:sp>
      <p:sp>
        <p:nvSpPr>
          <p:cNvPr id="240732" name="Rectangle 9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0733" name="Text Box 93"/>
          <p:cNvSpPr txBox="1">
            <a:spLocks noChangeArrowheads="1"/>
          </p:cNvSpPr>
          <p:nvPr/>
        </p:nvSpPr>
        <p:spPr bwMode="auto">
          <a:xfrm>
            <a:off x="8532813" y="6389688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Comic Sans M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240734" name="Rectangle 94"/>
          <p:cNvSpPr>
            <a:spLocks noChangeArrowheads="1"/>
          </p:cNvSpPr>
          <p:nvPr/>
        </p:nvSpPr>
        <p:spPr bwMode="auto">
          <a:xfrm>
            <a:off x="7581900" y="6438900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0755" name="Rectangle 115"/>
          <p:cNvSpPr>
            <a:spLocks noChangeArrowheads="1"/>
          </p:cNvSpPr>
          <p:nvPr/>
        </p:nvSpPr>
        <p:spPr bwMode="auto">
          <a:xfrm>
            <a:off x="2720975" y="1265238"/>
            <a:ext cx="320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240718" name="AutoShape 78" descr="Dark vertical"/>
          <p:cNvSpPr>
            <a:spLocks noChangeArrowheads="1"/>
          </p:cNvSpPr>
          <p:nvPr/>
        </p:nvSpPr>
        <p:spPr bwMode="auto">
          <a:xfrm rot="5400000">
            <a:off x="-923925" y="4203700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719" name="AutoShape 79" descr="Dark horizontal"/>
          <p:cNvSpPr>
            <a:spLocks noChangeArrowheads="1"/>
          </p:cNvSpPr>
          <p:nvPr/>
        </p:nvSpPr>
        <p:spPr bwMode="auto">
          <a:xfrm rot="16200000" flipH="1">
            <a:off x="3554413" y="1714500"/>
            <a:ext cx="4065588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735013" y="4213225"/>
            <a:ext cx="3108325" cy="1544638"/>
            <a:chOff x="653" y="2555"/>
            <a:chExt cx="1958" cy="973"/>
          </a:xfrm>
        </p:grpSpPr>
        <p:grpSp>
          <p:nvGrpSpPr>
            <p:cNvPr id="70710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70712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rgbClr val="26FB0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3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66"/>
                  </a:solidFill>
                  <a:latin typeface="Times" pitchFamily="-107" charset="0"/>
                  <a:ea typeface="+mn-ea"/>
                  <a:cs typeface="+mn-cs"/>
                </a:rPr>
                <a:t>GENESIS 12!!!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56" grpId="0" animBg="1"/>
      <p:bldP spid="240698" grpId="0" autoUpdateAnimBg="0"/>
      <p:bldP spid="240722" grpId="0" animBg="1"/>
      <p:bldP spid="240718" grpId="0" animBg="1"/>
      <p:bldP spid="2407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6311900" y="2017713"/>
            <a:ext cx="18303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168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170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170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1708" name="Rectangle 44"/>
          <p:cNvSpPr>
            <a:spLocks noChangeArrowheads="1"/>
          </p:cNvSpPr>
          <p:nvPr/>
        </p:nvSpPr>
        <p:spPr bwMode="auto">
          <a:xfrm>
            <a:off x="-85725" y="5184775"/>
            <a:ext cx="25717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1709" name="Rectangle 45"/>
          <p:cNvSpPr>
            <a:spLocks noChangeArrowheads="1"/>
          </p:cNvSpPr>
          <p:nvPr/>
        </p:nvSpPr>
        <p:spPr bwMode="auto">
          <a:xfrm>
            <a:off x="6538913" y="5184775"/>
            <a:ext cx="25542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4171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171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171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1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2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1721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72743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1735" name="Rectangle 71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241741" name="Oval 77"/>
          <p:cNvSpPr>
            <a:spLocks noChangeArrowheads="1"/>
          </p:cNvSpPr>
          <p:nvPr/>
        </p:nvSpPr>
        <p:spPr bwMode="auto">
          <a:xfrm>
            <a:off x="3700463" y="542290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2746" name="Text Box 7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2747" name="Text Box 81"/>
          <p:cNvSpPr txBox="1">
            <a:spLocks noChangeArrowheads="1"/>
          </p:cNvSpPr>
          <p:nvPr/>
        </p:nvSpPr>
        <p:spPr bwMode="auto">
          <a:xfrm>
            <a:off x="1301750" y="531018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LINYANG J</a:t>
            </a:r>
          </a:p>
        </p:txBody>
      </p:sp>
      <p:sp>
        <p:nvSpPr>
          <p:cNvPr id="241748" name="Rectangle 8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72749" name="Group 10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72752" name="Group 106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72754" name="Line 10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5" name="Line 10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6" name="Line 10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7" name="Line 11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8" name="Line 11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9" name="Line 11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0" name="Line 11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1" name="Line 11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79" name="Rectangle 115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41780" name="Rectangle 11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1781" name="Rectangle 117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41782" name="Rectangle 118"/>
              <p:cNvSpPr>
                <a:spLocks noChangeArrowheads="1"/>
              </p:cNvSpPr>
              <p:nvPr/>
            </p:nvSpPr>
            <p:spPr bwMode="auto">
              <a:xfrm rot="20643327">
                <a:off x="3343" y="2844"/>
                <a:ext cx="98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1783" name="Rectangle 119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1784" name="Rectangle 120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41785" name="Rectangle 121"/>
              <p:cNvSpPr>
                <a:spLocks noChangeArrowheads="1"/>
              </p:cNvSpPr>
              <p:nvPr/>
            </p:nvSpPr>
            <p:spPr bwMode="auto">
              <a:xfrm rot="240000">
                <a:off x="1453" y="3051"/>
                <a:ext cx="64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41786" name="Rectangle 122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1787" name="Rectangle 123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241788" name="Rectangle 124"/>
          <p:cNvSpPr>
            <a:spLocks noChangeArrowheads="1"/>
          </p:cNvSpPr>
          <p:nvPr/>
        </p:nvSpPr>
        <p:spPr bwMode="auto">
          <a:xfrm>
            <a:off x="2797175" y="1265238"/>
            <a:ext cx="31273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414713" y="531813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30F6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33FBFB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400050" y="700088"/>
            <a:ext cx="2941638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312738" y="2030413"/>
            <a:ext cx="1658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65239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30F6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30F6FD"/>
              </a:solidFill>
              <a:latin typeface="Lucida Handwriting" charset="0"/>
            </a:endParaRP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30F6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30F6FD"/>
              </a:solidFill>
              <a:latin typeface="Lucida Handwriting" charset="0"/>
            </a:endParaRPr>
          </a:p>
        </p:txBody>
      </p:sp>
      <p:sp>
        <p:nvSpPr>
          <p:cNvPr id="265258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65259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65260" name="Rectangle 44"/>
          <p:cNvSpPr>
            <a:spLocks noChangeArrowheads="1"/>
          </p:cNvSpPr>
          <p:nvPr/>
        </p:nvSpPr>
        <p:spPr bwMode="auto">
          <a:xfrm>
            <a:off x="-85725" y="5184775"/>
            <a:ext cx="2586038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65261" name="Rectangle 45"/>
          <p:cNvSpPr>
            <a:spLocks noChangeArrowheads="1"/>
          </p:cNvSpPr>
          <p:nvPr/>
        </p:nvSpPr>
        <p:spPr bwMode="auto">
          <a:xfrm>
            <a:off x="6391275" y="5184775"/>
            <a:ext cx="27019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65263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30F6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30F6FD"/>
              </a:solidFill>
              <a:latin typeface="Times" charset="0"/>
            </a:endParaRPr>
          </a:p>
        </p:txBody>
      </p: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65273" name="Rectangle 57"/>
          <p:cNvSpPr>
            <a:spLocks noChangeArrowheads="1"/>
          </p:cNvSpPr>
          <p:nvPr/>
        </p:nvSpPr>
        <p:spPr bwMode="auto">
          <a:xfrm>
            <a:off x="1611313" y="5999163"/>
            <a:ext cx="2420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30F6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74791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65275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30F6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30F6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30F6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30F6FD"/>
              </a:solidFill>
              <a:latin typeface="Lucida Handwriting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95925" y="603250"/>
            <a:ext cx="703263" cy="958850"/>
            <a:chOff x="2464" y="201"/>
            <a:chExt cx="443" cy="604"/>
          </a:xfrm>
        </p:grpSpPr>
        <p:sp>
          <p:nvSpPr>
            <p:cNvPr id="74842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43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44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94" name="Text Box 6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74839" name="Rectangle 7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40" name="Rectangle 7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41" name="Rectangle 7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74836" name="Rectangle 7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7" name="Rectangle 7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8" name="Rectangle 7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5497513" y="588963"/>
            <a:ext cx="703262" cy="958850"/>
            <a:chOff x="2464" y="201"/>
            <a:chExt cx="443" cy="604"/>
          </a:xfrm>
        </p:grpSpPr>
        <p:sp>
          <p:nvSpPr>
            <p:cNvPr id="74833" name="Rectangle 8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4" name="Rectangle 8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5" name="Rectangle 8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74830" name="Rectangle 8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1" name="Rectangle 8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2" name="Rectangle 8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318" name="Rectangle 10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5319" name="Text Box 103"/>
          <p:cNvSpPr txBox="1">
            <a:spLocks noChangeArrowheads="1"/>
          </p:cNvSpPr>
          <p:nvPr/>
        </p:nvSpPr>
        <p:spPr bwMode="auto">
          <a:xfrm>
            <a:off x="8529638" y="6396038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Comic Sans MS" pitchFamily="-107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74801" name="Group 12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grpSp>
          <p:nvGrpSpPr>
            <p:cNvPr id="74812" name="Group 126"/>
            <p:cNvGrpSpPr>
              <a:grpSpLocks/>
            </p:cNvGrpSpPr>
            <p:nvPr/>
          </p:nvGrpSpPr>
          <p:grpSpPr bwMode="auto">
            <a:xfrm>
              <a:off x="1344" y="1547"/>
              <a:ext cx="3404" cy="1806"/>
              <a:chOff x="1344" y="1547"/>
              <a:chExt cx="3404" cy="1806"/>
            </a:xfrm>
          </p:grpSpPr>
          <p:sp>
            <p:nvSpPr>
              <p:cNvPr id="74814" name="Line 12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5" name="Line 12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6" name="Line 12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7" name="Line 13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8" name="Line 13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9" name="Line 13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0" name="Line 13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1" name="Line 13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351" name="Rectangle 135"/>
              <p:cNvSpPr>
                <a:spLocks noChangeArrowheads="1"/>
              </p:cNvSpPr>
              <p:nvPr/>
            </p:nvSpPr>
            <p:spPr bwMode="auto">
              <a:xfrm rot="5246759">
                <a:off x="2189" y="2386"/>
                <a:ext cx="12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PROPETA</a:t>
                </a:r>
              </a:p>
            </p:txBody>
          </p:sp>
          <p:sp>
            <p:nvSpPr>
              <p:cNvPr id="265352" name="Rectangle 13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APOCALIPSIS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5353" name="Rectangle 137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MGA TULA</a:t>
                </a:r>
              </a:p>
            </p:txBody>
          </p:sp>
          <p:sp>
            <p:nvSpPr>
              <p:cNvPr id="265354" name="Rectangle 138"/>
              <p:cNvSpPr>
                <a:spLocks noChangeArrowheads="1"/>
              </p:cNvSpPr>
              <p:nvPr/>
            </p:nvSpPr>
            <p:spPr bwMode="auto">
              <a:xfrm rot="20643327">
                <a:off x="3348" y="2843"/>
                <a:ext cx="98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MGA SULAT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5355" name="Rectangle 139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GAWA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5356" name="Rectangle 140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  <a:ea typeface="+mn-ea"/>
                    <a:cs typeface="+mn-cs"/>
                  </a:rPr>
                  <a:t>KASAYSAYAN</a:t>
                </a:r>
              </a:p>
            </p:txBody>
          </p:sp>
          <p:sp>
            <p:nvSpPr>
              <p:cNvPr id="265357" name="Rectangle 141"/>
              <p:cNvSpPr>
                <a:spLocks noChangeArrowheads="1"/>
              </p:cNvSpPr>
              <p:nvPr/>
            </p:nvSpPr>
            <p:spPr bwMode="auto">
              <a:xfrm rot="240000">
                <a:off x="1465" y="3051"/>
                <a:ext cx="63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BATAS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5358" name="Rectangle 142"/>
              <p:cNvSpPr>
                <a:spLocks noChangeArrowheads="1"/>
              </p:cNvSpPr>
              <p:nvPr/>
            </p:nvSpPr>
            <p:spPr bwMode="auto">
              <a:xfrm rot="18254599">
                <a:off x="2907" y="2044"/>
                <a:ext cx="12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FFFF00"/>
                  </a:solidFill>
                  <a:latin typeface="Helvetica BlackOblique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5359" name="Rectangle 143"/>
            <p:cNvSpPr>
              <a:spLocks noChangeArrowheads="1"/>
            </p:cNvSpPr>
            <p:nvPr/>
          </p:nvSpPr>
          <p:spPr bwMode="auto">
            <a:xfrm rot="18254599">
              <a:off x="2827" y="2170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E81034"/>
                  </a:solidFill>
                  <a:latin typeface="Helvetica BlackOblique" charset="0"/>
                  <a:ea typeface="+mn-ea"/>
                  <a:cs typeface="+mn-cs"/>
                </a:rPr>
                <a:t>EVANGELIO</a:t>
              </a:r>
            </a:p>
          </p:txBody>
        </p:sp>
      </p:grpSp>
      <p:sp>
        <p:nvSpPr>
          <p:cNvPr id="265360" name="Rectangle 144"/>
          <p:cNvSpPr>
            <a:spLocks noChangeArrowheads="1"/>
          </p:cNvSpPr>
          <p:nvPr/>
        </p:nvSpPr>
        <p:spPr bwMode="auto">
          <a:xfrm>
            <a:off x="2836863" y="1265238"/>
            <a:ext cx="30876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33FBFB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grpSp>
        <p:nvGrpSpPr>
          <p:cNvPr id="9" name="Group 145"/>
          <p:cNvGrpSpPr>
            <a:grpSpLocks/>
          </p:cNvGrpSpPr>
          <p:nvPr/>
        </p:nvGrpSpPr>
        <p:grpSpPr bwMode="auto">
          <a:xfrm>
            <a:off x="5492750" y="584200"/>
            <a:ext cx="703263" cy="958850"/>
            <a:chOff x="2464" y="201"/>
            <a:chExt cx="443" cy="604"/>
          </a:xfrm>
        </p:grpSpPr>
        <p:sp>
          <p:nvSpPr>
            <p:cNvPr id="74809" name="Rectangle 14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0" name="Rectangle 14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11" name="Rectangle 14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4806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7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8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64"/>
          <p:cNvGrpSpPr>
            <a:grpSpLocks/>
          </p:cNvGrpSpPr>
          <p:nvPr/>
        </p:nvGrpSpPr>
        <p:grpSpPr bwMode="auto">
          <a:xfrm>
            <a:off x="-177800" y="188913"/>
            <a:ext cx="9639300" cy="6356350"/>
            <a:chOff x="-218" y="107"/>
            <a:chExt cx="6242" cy="4004"/>
          </a:xfrm>
        </p:grpSpPr>
        <p:sp>
          <p:nvSpPr>
            <p:cNvPr id="76996" name="Rectangle 2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6997" name="Rectangle 3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155" y="107"/>
              <a:ext cx="109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1600 years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151" y="335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40 authors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" pitchFamily="-107" charset="0"/>
                  <a:ea typeface="+mn-ea"/>
                  <a:cs typeface="+mn-cs"/>
                </a:rPr>
                <a:t>ONE THEME:</a:t>
              </a:r>
            </a:p>
          </p:txBody>
        </p:sp>
        <p:sp>
          <p:nvSpPr>
            <p:cNvPr id="77001" name="Rectangle 7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the glory of God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4062" y="447"/>
              <a:ext cx="146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“NEW”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232" y="441"/>
              <a:ext cx="1456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“OLD”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3976" y="1271"/>
              <a:ext cx="140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 “27” Books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197" y="1279"/>
              <a:ext cx="12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“39” Books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250" y="1711"/>
              <a:ext cx="9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Hebrew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657" y="1711"/>
              <a:ext cx="7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Greek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00" y="2132"/>
              <a:ext cx="90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321" y="2133"/>
              <a:ext cx="72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7019" name="Group 25"/>
            <p:cNvGrpSpPr>
              <a:grpSpLocks/>
            </p:cNvGrpSpPr>
            <p:nvPr/>
          </p:nvGrpSpPr>
          <p:grpSpPr bwMode="auto">
            <a:xfrm>
              <a:off x="1344" y="1539"/>
              <a:ext cx="3404" cy="1814"/>
              <a:chOff x="1344" y="1539"/>
              <a:chExt cx="3404" cy="1814"/>
            </a:xfrm>
          </p:grpSpPr>
          <p:sp>
            <p:nvSpPr>
              <p:cNvPr id="77042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3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4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5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6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7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8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9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186" y="2381"/>
                <a:ext cx="1290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PROPHECIES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REVELATION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807" y="2521"/>
                <a:ext cx="111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WRITINGS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EPISTLES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ACTS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HISTORIES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87" y="3057"/>
                <a:ext cx="511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LAW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2909" y="2032"/>
                <a:ext cx="1222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-54" y="3266"/>
              <a:ext cx="1147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Past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Future</a:t>
              </a:r>
            </a:p>
          </p:txBody>
        </p:sp>
        <p:sp>
          <p:nvSpPr>
            <p:cNvPr id="77024" name="Text Box 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156" y="2350"/>
              <a:ext cx="1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Promise 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687" y="2089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546" y="1193"/>
              <a:ext cx="613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Microscope</a:t>
              </a:r>
            </a:p>
          </p:txBody>
        </p:sp>
        <p:sp>
          <p:nvSpPr>
            <p:cNvPr id="77036" name="Text Box 58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7038" name="Group 60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7039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0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41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63"/>
          <p:cNvGrpSpPr>
            <a:grpSpLocks/>
          </p:cNvGrpSpPr>
          <p:nvPr/>
        </p:nvGrpSpPr>
        <p:grpSpPr bwMode="auto">
          <a:xfrm>
            <a:off x="-433388" y="4763"/>
            <a:ext cx="10010776" cy="6858000"/>
            <a:chOff x="-218" y="0"/>
            <a:chExt cx="6242" cy="4320"/>
          </a:xfrm>
        </p:grpSpPr>
        <p:sp>
          <p:nvSpPr>
            <p:cNvPr id="76904" name="Rectangle 26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6905" name="Rectangle 26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34" name="Rectangle 266"/>
            <p:cNvSpPr>
              <a:spLocks noChangeArrowheads="1"/>
            </p:cNvSpPr>
            <p:nvPr/>
          </p:nvSpPr>
          <p:spPr bwMode="auto">
            <a:xfrm>
              <a:off x="2155" y="107"/>
              <a:ext cx="10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1600 years</a:t>
              </a:r>
            </a:p>
          </p:txBody>
        </p:sp>
        <p:sp>
          <p:nvSpPr>
            <p:cNvPr id="263435" name="Rectangle 267"/>
            <p:cNvSpPr>
              <a:spLocks noChangeArrowheads="1"/>
            </p:cNvSpPr>
            <p:nvPr/>
          </p:nvSpPr>
          <p:spPr bwMode="auto">
            <a:xfrm>
              <a:off x="2151" y="335"/>
              <a:ext cx="10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40 authors</a:t>
              </a:r>
            </a:p>
          </p:txBody>
        </p:sp>
        <p:sp>
          <p:nvSpPr>
            <p:cNvPr id="263436" name="Rectangle 268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30F6FD"/>
                  </a:solidFill>
                  <a:latin typeface="Times" pitchFamily="-107" charset="0"/>
                  <a:ea typeface="+mn-ea"/>
                  <a:cs typeface="+mn-cs"/>
                </a:rPr>
                <a:t>ONE THEME:</a:t>
              </a:r>
            </a:p>
          </p:txBody>
        </p:sp>
        <p:sp>
          <p:nvSpPr>
            <p:cNvPr id="76909" name="Rectangle 269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38" name="Rectangle 270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the glory of God</a:t>
              </a:r>
            </a:p>
          </p:txBody>
        </p:sp>
        <p:sp>
          <p:nvSpPr>
            <p:cNvPr id="263439" name="Rectangle 271"/>
            <p:cNvSpPr>
              <a:spLocks noChangeArrowheads="1"/>
            </p:cNvSpPr>
            <p:nvPr/>
          </p:nvSpPr>
          <p:spPr bwMode="auto">
            <a:xfrm>
              <a:off x="4088" y="447"/>
              <a:ext cx="140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“NEW”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440" name="Rectangle 272"/>
            <p:cNvSpPr>
              <a:spLocks noChangeArrowheads="1"/>
            </p:cNvSpPr>
            <p:nvPr/>
          </p:nvSpPr>
          <p:spPr bwMode="auto">
            <a:xfrm>
              <a:off x="259" y="441"/>
              <a:ext cx="14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 “OLD”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441" name="Rectangle 273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2" name="Rectangle 274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3" name="Rectangle 275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4" name="Rectangle 276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5" name="Rectangle 277"/>
            <p:cNvSpPr>
              <a:spLocks noChangeArrowheads="1"/>
            </p:cNvSpPr>
            <p:nvPr/>
          </p:nvSpPr>
          <p:spPr bwMode="auto">
            <a:xfrm>
              <a:off x="3976" y="1271"/>
              <a:ext cx="135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  “27” Books</a:t>
              </a:r>
            </a:p>
          </p:txBody>
        </p:sp>
        <p:sp>
          <p:nvSpPr>
            <p:cNvPr id="263446" name="Rectangle 278"/>
            <p:cNvSpPr>
              <a:spLocks noChangeArrowheads="1"/>
            </p:cNvSpPr>
            <p:nvPr/>
          </p:nvSpPr>
          <p:spPr bwMode="auto">
            <a:xfrm>
              <a:off x="197" y="1279"/>
              <a:ext cx="12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“39” Books</a:t>
              </a:r>
            </a:p>
          </p:txBody>
        </p:sp>
        <p:sp>
          <p:nvSpPr>
            <p:cNvPr id="263447" name="Rectangle 27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8" name="Rectangle 280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49" name="Rectangle 281"/>
            <p:cNvSpPr>
              <a:spLocks noChangeArrowheads="1"/>
            </p:cNvSpPr>
            <p:nvPr/>
          </p:nvSpPr>
          <p:spPr bwMode="auto">
            <a:xfrm>
              <a:off x="250" y="1711"/>
              <a:ext cx="8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Hebrew</a:t>
              </a:r>
            </a:p>
          </p:txBody>
        </p:sp>
        <p:sp>
          <p:nvSpPr>
            <p:cNvPr id="263450" name="Rectangle 282"/>
            <p:cNvSpPr>
              <a:spLocks noChangeArrowheads="1"/>
            </p:cNvSpPr>
            <p:nvPr/>
          </p:nvSpPr>
          <p:spPr bwMode="auto">
            <a:xfrm>
              <a:off x="4657" y="1711"/>
              <a:ext cx="6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Greek</a:t>
              </a:r>
            </a:p>
          </p:txBody>
        </p:sp>
        <p:sp>
          <p:nvSpPr>
            <p:cNvPr id="263451" name="Rectangle 283"/>
            <p:cNvSpPr>
              <a:spLocks noChangeArrowheads="1"/>
            </p:cNvSpPr>
            <p:nvPr/>
          </p:nvSpPr>
          <p:spPr bwMode="auto">
            <a:xfrm>
              <a:off x="3909" y="1979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52" name="Rectangle 284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453" name="Rectangle 285"/>
            <p:cNvSpPr>
              <a:spLocks noChangeArrowheads="1"/>
            </p:cNvSpPr>
            <p:nvPr/>
          </p:nvSpPr>
          <p:spPr bwMode="auto">
            <a:xfrm>
              <a:off x="4600" y="2132"/>
              <a:ext cx="8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263454" name="Rectangle 286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76927" name="Group 287"/>
            <p:cNvGrpSpPr>
              <a:grpSpLocks/>
            </p:cNvGrpSpPr>
            <p:nvPr/>
          </p:nvGrpSpPr>
          <p:grpSpPr bwMode="auto">
            <a:xfrm>
              <a:off x="1344" y="1540"/>
              <a:ext cx="3404" cy="1813"/>
              <a:chOff x="1344" y="1540"/>
              <a:chExt cx="3404" cy="1813"/>
            </a:xfrm>
          </p:grpSpPr>
          <p:sp>
            <p:nvSpPr>
              <p:cNvPr id="76980" name="Line 28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1" name="Line 28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2" name="Line 29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3" name="Line 29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4" name="Line 29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5" name="Line 29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6" name="Line 29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7" name="Line 29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4" name="Rectangle 296"/>
              <p:cNvSpPr>
                <a:spLocks noChangeArrowheads="1"/>
              </p:cNvSpPr>
              <p:nvPr/>
            </p:nvSpPr>
            <p:spPr bwMode="auto">
              <a:xfrm rot="5246759">
                <a:off x="2194" y="2331"/>
                <a:ext cx="129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5" name="Rectangle 29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6" name="Rectangle 298"/>
              <p:cNvSpPr>
                <a:spLocks noChangeArrowheads="1"/>
              </p:cNvSpPr>
              <p:nvPr/>
            </p:nvSpPr>
            <p:spPr bwMode="auto">
              <a:xfrm rot="3267768">
                <a:off x="1814" y="2523"/>
                <a:ext cx="111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7" name="Rectangle 299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9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8" name="Rectangle 300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9" name="Rectangle 301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70" name="Rectangle 302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71" name="Rectangle 303"/>
              <p:cNvSpPr>
                <a:spLocks noChangeArrowheads="1"/>
              </p:cNvSpPr>
              <p:nvPr/>
            </p:nvSpPr>
            <p:spPr bwMode="auto">
              <a:xfrm rot="18254599">
                <a:off x="2907" y="2038"/>
                <a:ext cx="122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</p:grpSp>
        <p:sp>
          <p:nvSpPr>
            <p:cNvPr id="263472" name="Rectangle 304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473" name="Rectangle 305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474" name="Rectangle 306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Eternity Past</a:t>
              </a:r>
            </a:p>
          </p:txBody>
        </p:sp>
        <p:sp>
          <p:nvSpPr>
            <p:cNvPr id="263475" name="Rectangle 307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Eternity Future</a:t>
              </a:r>
            </a:p>
          </p:txBody>
        </p:sp>
        <p:sp>
          <p:nvSpPr>
            <p:cNvPr id="76932" name="Text Box 308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06-27</a:t>
              </a:r>
            </a:p>
          </p:txBody>
        </p:sp>
        <p:sp>
          <p:nvSpPr>
            <p:cNvPr id="263477" name="Text Box 309"/>
            <p:cNvSpPr txBox="1">
              <a:spLocks noChangeArrowheads="1"/>
            </p:cNvSpPr>
            <p:nvPr/>
          </p:nvSpPr>
          <p:spPr bwMode="auto">
            <a:xfrm>
              <a:off x="156" y="2350"/>
              <a:ext cx="122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Promise </a:t>
              </a:r>
            </a:p>
          </p:txBody>
        </p:sp>
        <p:sp>
          <p:nvSpPr>
            <p:cNvPr id="263478" name="Text Box 310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263479" name="Line 311"/>
            <p:cNvSpPr>
              <a:spLocks noChangeShapeType="1"/>
            </p:cNvSpPr>
            <p:nvPr/>
          </p:nvSpPr>
          <p:spPr bwMode="auto">
            <a:xfrm>
              <a:off x="4495" y="11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0" name="Line 312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1" name="Line 313"/>
            <p:cNvSpPr>
              <a:spLocks noChangeShapeType="1"/>
            </p:cNvSpPr>
            <p:nvPr/>
          </p:nvSpPr>
          <p:spPr bwMode="auto">
            <a:xfrm>
              <a:off x="4687" y="2089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2" name="Line 314"/>
            <p:cNvSpPr>
              <a:spLocks noChangeShapeType="1"/>
            </p:cNvSpPr>
            <p:nvPr/>
          </p:nvSpPr>
          <p:spPr bwMode="auto">
            <a:xfrm>
              <a:off x="4783" y="27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3" name="Line 315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4" name="Line 316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5" name="Line 317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6" name="Line 318"/>
            <p:cNvSpPr>
              <a:spLocks noChangeShapeType="1"/>
            </p:cNvSpPr>
            <p:nvPr/>
          </p:nvSpPr>
          <p:spPr bwMode="auto">
            <a:xfrm>
              <a:off x="312" y="2766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487" name="Rectangle 319"/>
            <p:cNvSpPr>
              <a:spLocks noChangeArrowheads="1"/>
            </p:cNvSpPr>
            <p:nvPr/>
          </p:nvSpPr>
          <p:spPr bwMode="auto">
            <a:xfrm>
              <a:off x="1006" y="3634"/>
              <a:ext cx="15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30F6FD"/>
                  </a:solidFill>
                  <a:latin typeface="Lucida Handwriting" pitchFamily="-107" charset="0"/>
                  <a:ea typeface="+mn-ea"/>
                  <a:cs typeface="+mn-cs"/>
                </a:rPr>
                <a:t>Microscope</a:t>
              </a:r>
            </a:p>
          </p:txBody>
        </p:sp>
        <p:sp>
          <p:nvSpPr>
            <p:cNvPr id="76944" name="Text Box 320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latin typeface="Times" charset="0"/>
              </a:endParaRPr>
            </a:p>
          </p:txBody>
        </p:sp>
        <p:sp>
          <p:nvSpPr>
            <p:cNvPr id="263489" name="Rectangle 321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76946" name="Group 322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6977" name="Rectangle 3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78" name="Rectangle 3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79" name="Rectangle 3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947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95" name="Rectangle 327"/>
            <p:cNvSpPr>
              <a:spLocks noChangeArrowheads="1"/>
            </p:cNvSpPr>
            <p:nvPr/>
          </p:nvSpPr>
          <p:spPr bwMode="auto">
            <a:xfrm>
              <a:off x="3615" y="3054"/>
              <a:ext cx="150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12 TRIBES</a:t>
              </a:r>
            </a:p>
          </p:txBody>
        </p:sp>
        <p:sp>
          <p:nvSpPr>
            <p:cNvPr id="263496" name="Rectangle 328"/>
            <p:cNvSpPr>
              <a:spLocks noChangeArrowheads="1"/>
            </p:cNvSpPr>
            <p:nvPr/>
          </p:nvSpPr>
          <p:spPr bwMode="auto">
            <a:xfrm>
              <a:off x="4357" y="1393"/>
              <a:ext cx="106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EF800"/>
                  </a:solidFill>
                  <a:latin typeface="Comic Sans MS" pitchFamily="-107" charset="0"/>
                  <a:ea typeface="+mn-ea"/>
                  <a:cs typeface="+mn-cs"/>
                </a:rPr>
                <a:t>EXODUS</a:t>
              </a:r>
            </a:p>
          </p:txBody>
        </p:sp>
        <p:sp>
          <p:nvSpPr>
            <p:cNvPr id="263497" name="Rectangle 329"/>
            <p:cNvSpPr>
              <a:spLocks noChangeArrowheads="1"/>
            </p:cNvSpPr>
            <p:nvPr/>
          </p:nvSpPr>
          <p:spPr bwMode="auto">
            <a:xfrm>
              <a:off x="1192" y="3747"/>
              <a:ext cx="15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5  SERMONS</a:t>
              </a:r>
            </a:p>
          </p:txBody>
        </p:sp>
        <p:sp>
          <p:nvSpPr>
            <p:cNvPr id="263498" name="Rectangle 330"/>
            <p:cNvSpPr>
              <a:spLocks noChangeArrowheads="1"/>
            </p:cNvSpPr>
            <p:nvPr/>
          </p:nvSpPr>
          <p:spPr bwMode="auto">
            <a:xfrm>
              <a:off x="2372" y="1048"/>
              <a:ext cx="183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99CCFF"/>
                  </a:solidFill>
                  <a:latin typeface="Comic Sans MS" pitchFamily="-107" charset="0"/>
                  <a:ea typeface="+mn-ea"/>
                  <a:cs typeface="+mn-cs"/>
                </a:rPr>
                <a:t>LAND DIVIDED</a:t>
              </a:r>
            </a:p>
          </p:txBody>
        </p:sp>
        <p:sp>
          <p:nvSpPr>
            <p:cNvPr id="263499" name="Rectangle 331"/>
            <p:cNvSpPr>
              <a:spLocks noChangeArrowheads="1"/>
            </p:cNvSpPr>
            <p:nvPr/>
          </p:nvSpPr>
          <p:spPr bwMode="auto">
            <a:xfrm>
              <a:off x="927" y="2606"/>
              <a:ext cx="102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JUDGES</a:t>
              </a:r>
            </a:p>
          </p:txBody>
        </p:sp>
        <p:sp>
          <p:nvSpPr>
            <p:cNvPr id="263500" name="Rectangle 332"/>
            <p:cNvSpPr>
              <a:spLocks noChangeArrowheads="1"/>
            </p:cNvSpPr>
            <p:nvPr/>
          </p:nvSpPr>
          <p:spPr bwMode="auto">
            <a:xfrm>
              <a:off x="659" y="573"/>
              <a:ext cx="112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GOSPELS</a:t>
              </a:r>
            </a:p>
          </p:txBody>
        </p:sp>
        <p:sp>
          <p:nvSpPr>
            <p:cNvPr id="263501" name="Rectangle 333"/>
            <p:cNvSpPr>
              <a:spLocks noChangeArrowheads="1"/>
            </p:cNvSpPr>
            <p:nvPr/>
          </p:nvSpPr>
          <p:spPr bwMode="auto">
            <a:xfrm>
              <a:off x="124" y="3416"/>
              <a:ext cx="13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M - C - C </a:t>
              </a:r>
            </a:p>
          </p:txBody>
        </p:sp>
        <p:sp>
          <p:nvSpPr>
            <p:cNvPr id="263502" name="Rectangle 334"/>
            <p:cNvSpPr>
              <a:spLocks noChangeArrowheads="1"/>
            </p:cNvSpPr>
            <p:nvPr/>
          </p:nvSpPr>
          <p:spPr bwMode="auto">
            <a:xfrm>
              <a:off x="114" y="178"/>
              <a:ext cx="115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The CALL</a:t>
              </a:r>
            </a:p>
          </p:txBody>
        </p:sp>
        <p:sp>
          <p:nvSpPr>
            <p:cNvPr id="263503" name="Rectangle 335"/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99CCFF"/>
                  </a:solidFill>
                  <a:latin typeface="Comic Sans MS" pitchFamily="-107" charset="0"/>
                  <a:ea typeface="+mn-ea"/>
                  <a:cs typeface="+mn-cs"/>
                </a:rPr>
                <a:t>I - I</a:t>
              </a:r>
            </a:p>
          </p:txBody>
        </p:sp>
        <p:sp>
          <p:nvSpPr>
            <p:cNvPr id="263504" name="Rectangle 336"/>
            <p:cNvSpPr>
              <a:spLocks noChangeArrowheads="1"/>
            </p:cNvSpPr>
            <p:nvPr/>
          </p:nvSpPr>
          <p:spPr bwMode="auto">
            <a:xfrm>
              <a:off x="3935" y="2248"/>
              <a:ext cx="180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SLAVERY</a:t>
              </a:r>
              <a:r>
                <a:rPr lang="en-US" sz="20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263505" name="Rectangle 337"/>
            <p:cNvSpPr>
              <a:spLocks noChangeArrowheads="1"/>
            </p:cNvSpPr>
            <p:nvPr/>
          </p:nvSpPr>
          <p:spPr bwMode="auto">
            <a:xfrm>
              <a:off x="2203" y="677"/>
              <a:ext cx="8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CC00"/>
                  </a:solidFill>
                  <a:latin typeface="Comic Sans MS" pitchFamily="-107" charset="0"/>
                  <a:ea typeface="+mn-ea"/>
                  <a:cs typeface="+mn-cs"/>
                </a:rPr>
                <a:t>SINAI</a:t>
              </a:r>
            </a:p>
          </p:txBody>
        </p:sp>
        <p:sp>
          <p:nvSpPr>
            <p:cNvPr id="263506" name="Rectangle 338"/>
            <p:cNvSpPr>
              <a:spLocks noChangeArrowheads="1"/>
            </p:cNvSpPr>
            <p:nvPr/>
          </p:nvSpPr>
          <p:spPr bwMode="auto">
            <a:xfrm>
              <a:off x="3950" y="3806"/>
              <a:ext cx="145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3  TREKS...</a:t>
              </a:r>
            </a:p>
          </p:txBody>
        </p:sp>
        <p:sp>
          <p:nvSpPr>
            <p:cNvPr id="263507" name="Rectangle 339"/>
            <p:cNvSpPr>
              <a:spLocks noChangeArrowheads="1"/>
            </p:cNvSpPr>
            <p:nvPr/>
          </p:nvSpPr>
          <p:spPr bwMode="auto">
            <a:xfrm>
              <a:off x="1307" y="1875"/>
              <a:ext cx="10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ISRAEL </a:t>
              </a:r>
            </a:p>
          </p:txBody>
        </p:sp>
        <p:sp>
          <p:nvSpPr>
            <p:cNvPr id="263508" name="Rectangle 340"/>
            <p:cNvSpPr>
              <a:spLocks noChangeArrowheads="1"/>
            </p:cNvSpPr>
            <p:nvPr/>
          </p:nvSpPr>
          <p:spPr bwMode="auto">
            <a:xfrm>
              <a:off x="405" y="2119"/>
              <a:ext cx="82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00CC00"/>
                  </a:solidFill>
                  <a:latin typeface="Comic Sans MS" pitchFamily="-107" charset="0"/>
                  <a:ea typeface="+mn-ea"/>
                  <a:cs typeface="+mn-cs"/>
                </a:rPr>
                <a:t>J - E</a:t>
              </a:r>
            </a:p>
          </p:txBody>
        </p:sp>
        <p:sp>
          <p:nvSpPr>
            <p:cNvPr id="263509" name="Rectangle 341"/>
            <p:cNvSpPr>
              <a:spLocks noChangeArrowheads="1"/>
            </p:cNvSpPr>
            <p:nvPr/>
          </p:nvSpPr>
          <p:spPr bwMode="auto">
            <a:xfrm>
              <a:off x="1426" y="1311"/>
              <a:ext cx="5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430</a:t>
              </a:r>
            </a:p>
          </p:txBody>
        </p:sp>
        <p:sp>
          <p:nvSpPr>
            <p:cNvPr id="263510" name="Rectangle 342"/>
            <p:cNvSpPr>
              <a:spLocks noChangeArrowheads="1"/>
            </p:cNvSpPr>
            <p:nvPr/>
          </p:nvSpPr>
          <p:spPr bwMode="auto">
            <a:xfrm>
              <a:off x="2204" y="322"/>
              <a:ext cx="12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EF800"/>
                  </a:solidFill>
                  <a:latin typeface="Comic Sans MS" pitchFamily="-107" charset="0"/>
                  <a:ea typeface="+mn-ea"/>
                  <a:cs typeface="+mn-cs"/>
                </a:rPr>
                <a:t>S - D - S</a:t>
              </a:r>
            </a:p>
          </p:txBody>
        </p:sp>
        <p:sp>
          <p:nvSpPr>
            <p:cNvPr id="263511" name="Rectangle 343"/>
            <p:cNvSpPr>
              <a:spLocks noChangeArrowheads="1"/>
            </p:cNvSpPr>
            <p:nvPr/>
          </p:nvSpPr>
          <p:spPr bwMode="auto">
            <a:xfrm>
              <a:off x="2469" y="3425"/>
              <a:ext cx="123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CC00"/>
                  </a:solidFill>
                  <a:latin typeface="Comic Sans MS" pitchFamily="-107" charset="0"/>
                  <a:ea typeface="+mn-ea"/>
                  <a:cs typeface="+mn-cs"/>
                </a:rPr>
                <a:t>Z - E - N</a:t>
              </a:r>
            </a:p>
          </p:txBody>
        </p:sp>
        <p:sp>
          <p:nvSpPr>
            <p:cNvPr id="263512" name="Rectangle 344"/>
            <p:cNvSpPr>
              <a:spLocks noChangeArrowheads="1"/>
            </p:cNvSpPr>
            <p:nvPr/>
          </p:nvSpPr>
          <p:spPr bwMode="auto">
            <a:xfrm>
              <a:off x="2476" y="2295"/>
              <a:ext cx="72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ACTS</a:t>
              </a:r>
            </a:p>
          </p:txBody>
        </p:sp>
        <p:sp>
          <p:nvSpPr>
            <p:cNvPr id="263513" name="Rectangle 345"/>
            <p:cNvSpPr>
              <a:spLocks noChangeArrowheads="1"/>
            </p:cNvSpPr>
            <p:nvPr/>
          </p:nvSpPr>
          <p:spPr bwMode="auto">
            <a:xfrm>
              <a:off x="4533" y="641"/>
              <a:ext cx="121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EPISTLES</a:t>
              </a:r>
            </a:p>
          </p:txBody>
        </p:sp>
        <p:sp>
          <p:nvSpPr>
            <p:cNvPr id="263514" name="Rectangle 346"/>
            <p:cNvSpPr>
              <a:spLocks noChangeArrowheads="1"/>
            </p:cNvSpPr>
            <p:nvPr/>
          </p:nvSpPr>
          <p:spPr bwMode="auto">
            <a:xfrm>
              <a:off x="3564" y="118"/>
              <a:ext cx="17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CC00"/>
                  </a:solidFill>
                  <a:latin typeface="Comic Sans MS" pitchFamily="-107" charset="0"/>
                  <a:ea typeface="+mn-ea"/>
                  <a:cs typeface="+mn-cs"/>
                </a:rPr>
                <a:t>KADESH BARNEA</a:t>
              </a:r>
            </a:p>
          </p:txBody>
        </p:sp>
        <p:sp>
          <p:nvSpPr>
            <p:cNvPr id="263515" name="Rectangle 347"/>
            <p:cNvSpPr>
              <a:spLocks noChangeArrowheads="1"/>
            </p:cNvSpPr>
            <p:nvPr/>
          </p:nvSpPr>
          <p:spPr bwMode="auto">
            <a:xfrm>
              <a:off x="2944" y="2704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EF800"/>
                  </a:solidFill>
                  <a:latin typeface="Comic Sans MS" pitchFamily="-107" charset="0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263516" name="Rectangle 348"/>
            <p:cNvSpPr>
              <a:spLocks noChangeArrowheads="1"/>
            </p:cNvSpPr>
            <p:nvPr/>
          </p:nvSpPr>
          <p:spPr bwMode="auto">
            <a:xfrm>
              <a:off x="3531" y="2605"/>
              <a:ext cx="10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CC00"/>
                  </a:solidFill>
                  <a:latin typeface="Comic Sans MS" pitchFamily="-107" charset="0"/>
                  <a:ea typeface="+mn-ea"/>
                  <a:cs typeface="+mn-cs"/>
                </a:rPr>
                <a:t> JUDAH</a:t>
              </a:r>
            </a:p>
          </p:txBody>
        </p:sp>
        <p:sp>
          <p:nvSpPr>
            <p:cNvPr id="263517" name="Rectangle 349"/>
            <p:cNvSpPr>
              <a:spLocks noChangeArrowheads="1"/>
            </p:cNvSpPr>
            <p:nvPr/>
          </p:nvSpPr>
          <p:spPr bwMode="auto">
            <a:xfrm>
              <a:off x="2332" y="1539"/>
              <a:ext cx="12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70 YEARS</a:t>
              </a:r>
            </a:p>
          </p:txBody>
        </p:sp>
        <p:sp>
          <p:nvSpPr>
            <p:cNvPr id="263518" name="Rectangle 350"/>
            <p:cNvSpPr>
              <a:spLocks noChangeArrowheads="1"/>
            </p:cNvSpPr>
            <p:nvPr/>
          </p:nvSpPr>
          <p:spPr bwMode="auto">
            <a:xfrm>
              <a:off x="231" y="1470"/>
              <a:ext cx="102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</a:rPr>
                <a:t>CHURCH</a:t>
              </a:r>
              <a:endParaRPr lang="en-US" sz="2800" b="1" i="1">
                <a:solidFill>
                  <a:srgbClr val="FEF800"/>
                </a:solidFill>
              </a:endParaRPr>
            </a:p>
          </p:txBody>
        </p:sp>
        <p:sp>
          <p:nvSpPr>
            <p:cNvPr id="263519" name="Rectangle 351"/>
            <p:cNvSpPr>
              <a:spLocks noChangeArrowheads="1"/>
            </p:cNvSpPr>
            <p:nvPr/>
          </p:nvSpPr>
          <p:spPr bwMode="auto">
            <a:xfrm>
              <a:off x="4538" y="2739"/>
              <a:ext cx="11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L - S - B</a:t>
              </a:r>
            </a:p>
          </p:txBody>
        </p:sp>
        <p:sp>
          <p:nvSpPr>
            <p:cNvPr id="263520" name="Rectangle 352"/>
            <p:cNvSpPr>
              <a:spLocks noChangeArrowheads="1"/>
            </p:cNvSpPr>
            <p:nvPr/>
          </p:nvSpPr>
          <p:spPr bwMode="auto">
            <a:xfrm>
              <a:off x="3734" y="551"/>
              <a:ext cx="37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-107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63521" name="Rectangle 353"/>
            <p:cNvSpPr>
              <a:spLocks noChangeArrowheads="1"/>
            </p:cNvSpPr>
            <p:nvPr/>
          </p:nvSpPr>
          <p:spPr bwMode="auto">
            <a:xfrm>
              <a:off x="354" y="962"/>
              <a:ext cx="11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CC00"/>
                  </a:solidFill>
                </a:rPr>
                <a:t>JERICHO</a:t>
              </a:r>
              <a:endParaRPr lang="en-US" sz="2800" b="1">
                <a:solidFill>
                  <a:schemeClr val="folHlink"/>
                </a:solidFill>
              </a:endParaRPr>
            </a:p>
          </p:txBody>
        </p:sp>
        <p:sp>
          <p:nvSpPr>
            <p:cNvPr id="263522" name="Rectangle 354"/>
            <p:cNvSpPr>
              <a:spLocks noChangeArrowheads="1"/>
            </p:cNvSpPr>
            <p:nvPr/>
          </p:nvSpPr>
          <p:spPr bwMode="auto">
            <a:xfrm>
              <a:off x="0" y="3061"/>
              <a:ext cx="160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REVELATION</a:t>
              </a:r>
            </a:p>
          </p:txBody>
        </p:sp>
        <p:sp>
          <p:nvSpPr>
            <p:cNvPr id="263523" name="Rectangle 355"/>
            <p:cNvSpPr>
              <a:spLocks noChangeArrowheads="1"/>
            </p:cNvSpPr>
            <p:nvPr/>
          </p:nvSpPr>
          <p:spPr bwMode="auto">
            <a:xfrm>
              <a:off x="3806" y="1793"/>
              <a:ext cx="128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3300"/>
                  </a:solidFill>
                  <a:latin typeface="Comic Sans MS" pitchFamily="-107" charset="0"/>
                  <a:ea typeface="+mn-ea"/>
                  <a:cs typeface="+mn-cs"/>
                </a:rPr>
                <a:t>PROPHETS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-5005388" y="-858838"/>
            <a:ext cx="10010776" cy="6858001"/>
            <a:chOff x="-218" y="0"/>
            <a:chExt cx="6242" cy="4320"/>
          </a:xfrm>
        </p:grpSpPr>
        <p:sp>
          <p:nvSpPr>
            <p:cNvPr id="76812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6813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36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0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1600 years</a:t>
              </a:r>
            </a:p>
          </p:txBody>
        </p:sp>
        <p:sp>
          <p:nvSpPr>
            <p:cNvPr id="263237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0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40 authors</a:t>
              </a:r>
            </a:p>
          </p:txBody>
        </p:sp>
        <p:sp>
          <p:nvSpPr>
            <p:cNvPr id="263238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" pitchFamily="-107" charset="0"/>
                  <a:ea typeface="+mn-ea"/>
                  <a:cs typeface="+mn-cs"/>
                </a:rPr>
                <a:t>ONE THEME:</a:t>
              </a:r>
            </a:p>
          </p:txBody>
        </p:sp>
        <p:sp>
          <p:nvSpPr>
            <p:cNvPr id="76817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0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the glory of God</a:t>
              </a:r>
            </a:p>
          </p:txBody>
        </p:sp>
        <p:sp>
          <p:nvSpPr>
            <p:cNvPr id="263241" name="Rectangle 73"/>
            <p:cNvSpPr>
              <a:spLocks noChangeArrowheads="1"/>
            </p:cNvSpPr>
            <p:nvPr/>
          </p:nvSpPr>
          <p:spPr bwMode="auto">
            <a:xfrm>
              <a:off x="4088" y="447"/>
              <a:ext cx="140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“NEW”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242" name="Rectangle 74"/>
            <p:cNvSpPr>
              <a:spLocks noChangeArrowheads="1"/>
            </p:cNvSpPr>
            <p:nvPr/>
          </p:nvSpPr>
          <p:spPr bwMode="auto">
            <a:xfrm>
              <a:off x="259" y="441"/>
              <a:ext cx="14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“OLD”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63243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44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45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46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47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35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 “27” Books</a:t>
              </a:r>
            </a:p>
          </p:txBody>
        </p:sp>
        <p:sp>
          <p:nvSpPr>
            <p:cNvPr id="263248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2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“39” Books</a:t>
              </a:r>
            </a:p>
          </p:txBody>
        </p:sp>
        <p:sp>
          <p:nvSpPr>
            <p:cNvPr id="263249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50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51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8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Hebrew</a:t>
              </a:r>
            </a:p>
          </p:txBody>
        </p:sp>
        <p:sp>
          <p:nvSpPr>
            <p:cNvPr id="263252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6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Greek</a:t>
              </a:r>
            </a:p>
          </p:txBody>
        </p:sp>
        <p:sp>
          <p:nvSpPr>
            <p:cNvPr id="263253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54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63255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8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63256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6835" name="Group 89"/>
            <p:cNvGrpSpPr>
              <a:grpSpLocks/>
            </p:cNvGrpSpPr>
            <p:nvPr/>
          </p:nvGrpSpPr>
          <p:grpSpPr bwMode="auto">
            <a:xfrm>
              <a:off x="1344" y="1540"/>
              <a:ext cx="3404" cy="1813"/>
              <a:chOff x="1344" y="1540"/>
              <a:chExt cx="3404" cy="1813"/>
            </a:xfrm>
          </p:grpSpPr>
          <p:sp>
            <p:nvSpPr>
              <p:cNvPr id="76888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9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0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1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2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3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4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5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6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06"/>
                <a:ext cx="129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PROPHECIES</a:t>
                </a:r>
              </a:p>
            </p:txBody>
          </p:sp>
          <p:sp>
            <p:nvSpPr>
              <p:cNvPr id="263267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REVELATION</a:t>
                </a:r>
              </a:p>
            </p:txBody>
          </p:sp>
          <p:sp>
            <p:nvSpPr>
              <p:cNvPr id="263268" name="Rectangle 100"/>
              <p:cNvSpPr>
                <a:spLocks noChangeArrowheads="1"/>
              </p:cNvSpPr>
              <p:nvPr/>
            </p:nvSpPr>
            <p:spPr bwMode="auto">
              <a:xfrm rot="3267768">
                <a:off x="1813" y="2522"/>
                <a:ext cx="111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WRITINGS</a:t>
                </a:r>
              </a:p>
            </p:txBody>
          </p:sp>
          <p:sp>
            <p:nvSpPr>
              <p:cNvPr id="263269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9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EPISTLES</a:t>
                </a:r>
              </a:p>
            </p:txBody>
          </p:sp>
          <p:sp>
            <p:nvSpPr>
              <p:cNvPr id="263270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ACTS</a:t>
                </a:r>
              </a:p>
            </p:txBody>
          </p:sp>
          <p:sp>
            <p:nvSpPr>
              <p:cNvPr id="263271" name="Rectangle 103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HISTORIES</a:t>
                </a:r>
              </a:p>
            </p:txBody>
          </p:sp>
          <p:sp>
            <p:nvSpPr>
              <p:cNvPr id="263272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LAW</a:t>
                </a:r>
              </a:p>
            </p:txBody>
          </p:sp>
          <p:sp>
            <p:nvSpPr>
              <p:cNvPr id="263273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8" y="2038"/>
                <a:ext cx="122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263274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275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263276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Past</a:t>
              </a:r>
            </a:p>
          </p:txBody>
        </p:sp>
        <p:sp>
          <p:nvSpPr>
            <p:cNvPr id="263277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Future</a:t>
              </a:r>
            </a:p>
          </p:txBody>
        </p:sp>
        <p:sp>
          <p:nvSpPr>
            <p:cNvPr id="76840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1E1BC5"/>
                  </a:solidFill>
                </a:rPr>
                <a:t>06-27</a:t>
              </a:r>
            </a:p>
          </p:txBody>
        </p:sp>
        <p:sp>
          <p:nvSpPr>
            <p:cNvPr id="263279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Promise </a:t>
              </a:r>
            </a:p>
          </p:txBody>
        </p:sp>
        <p:sp>
          <p:nvSpPr>
            <p:cNvPr id="263280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81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2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3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4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5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6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7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8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263289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Microscope</a:t>
              </a:r>
            </a:p>
          </p:txBody>
        </p:sp>
        <p:sp>
          <p:nvSpPr>
            <p:cNvPr id="76852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91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6854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6885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55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97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38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12 TRIBO</a:t>
              </a:r>
            </a:p>
          </p:txBody>
        </p:sp>
        <p:sp>
          <p:nvSpPr>
            <p:cNvPr id="263298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93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EXODO</a:t>
              </a:r>
            </a:p>
          </p:txBody>
        </p:sp>
        <p:sp>
          <p:nvSpPr>
            <p:cNvPr id="263299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4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5  SERMON</a:t>
              </a:r>
            </a:p>
          </p:txBody>
        </p:sp>
        <p:sp>
          <p:nvSpPr>
            <p:cNvPr id="263300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73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LUPA NAHATI</a:t>
              </a:r>
            </a:p>
          </p:txBody>
        </p:sp>
        <p:sp>
          <p:nvSpPr>
            <p:cNvPr id="263301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57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HUKOM</a:t>
              </a:r>
            </a:p>
          </p:txBody>
        </p:sp>
        <p:sp>
          <p:nvSpPr>
            <p:cNvPr id="263302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46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EVANGELIO</a:t>
              </a:r>
            </a:p>
          </p:txBody>
        </p:sp>
        <p:sp>
          <p:nvSpPr>
            <p:cNvPr id="263303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 - C - C </a:t>
              </a:r>
            </a:p>
          </p:txBody>
        </p:sp>
        <p:sp>
          <p:nvSpPr>
            <p:cNvPr id="263304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201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ANG PAGTAWAG</a:t>
              </a:r>
            </a:p>
          </p:txBody>
        </p:sp>
        <p:sp>
          <p:nvSpPr>
            <p:cNvPr id="263305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I - I</a:t>
              </a:r>
            </a:p>
          </p:txBody>
        </p:sp>
        <p:sp>
          <p:nvSpPr>
            <p:cNvPr id="263306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68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</a:rPr>
                <a:t>PAGKAALIPIN</a:t>
              </a:r>
              <a:endParaRPr lang="en-US" sz="2000" b="1">
                <a:solidFill>
                  <a:srgbClr val="1E1BC5"/>
                </a:solidFill>
              </a:endParaRPr>
            </a:p>
          </p:txBody>
        </p:sp>
        <p:sp>
          <p:nvSpPr>
            <p:cNvPr id="263307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SINAI</a:t>
              </a:r>
            </a:p>
          </p:txBody>
        </p:sp>
        <p:sp>
          <p:nvSpPr>
            <p:cNvPr id="263308" name="Rectangle 140"/>
            <p:cNvSpPr>
              <a:spLocks noChangeArrowheads="1"/>
            </p:cNvSpPr>
            <p:nvPr/>
          </p:nvSpPr>
          <p:spPr bwMode="auto">
            <a:xfrm>
              <a:off x="3515" y="3850"/>
              <a:ext cx="223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3 PAGLALAKBAY...</a:t>
              </a:r>
            </a:p>
          </p:txBody>
        </p:sp>
        <p:sp>
          <p:nvSpPr>
            <p:cNvPr id="263309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ISRAEL </a:t>
              </a:r>
            </a:p>
          </p:txBody>
        </p:sp>
        <p:sp>
          <p:nvSpPr>
            <p:cNvPr id="263310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2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J - E</a:t>
              </a:r>
            </a:p>
          </p:txBody>
        </p:sp>
        <p:sp>
          <p:nvSpPr>
            <p:cNvPr id="263311" name="Rectangle 143"/>
            <p:cNvSpPr>
              <a:spLocks noChangeArrowheads="1"/>
            </p:cNvSpPr>
            <p:nvPr/>
          </p:nvSpPr>
          <p:spPr bwMode="auto">
            <a:xfrm>
              <a:off x="1591" y="1214"/>
              <a:ext cx="5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430</a:t>
              </a:r>
            </a:p>
          </p:txBody>
        </p:sp>
        <p:sp>
          <p:nvSpPr>
            <p:cNvPr id="263312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S - D - S</a:t>
              </a:r>
            </a:p>
          </p:txBody>
        </p:sp>
        <p:sp>
          <p:nvSpPr>
            <p:cNvPr id="263313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3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Z - E - N</a:t>
              </a:r>
            </a:p>
          </p:txBody>
        </p:sp>
        <p:sp>
          <p:nvSpPr>
            <p:cNvPr id="263314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82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GAWA</a:t>
              </a:r>
            </a:p>
          </p:txBody>
        </p:sp>
        <p:sp>
          <p:nvSpPr>
            <p:cNvPr id="263315" name="Rectangle 147"/>
            <p:cNvSpPr>
              <a:spLocks noChangeArrowheads="1"/>
            </p:cNvSpPr>
            <p:nvPr/>
          </p:nvSpPr>
          <p:spPr bwMode="auto">
            <a:xfrm>
              <a:off x="4264" y="623"/>
              <a:ext cx="148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SULAT</a:t>
              </a:r>
            </a:p>
          </p:txBody>
        </p:sp>
        <p:sp>
          <p:nvSpPr>
            <p:cNvPr id="263316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KADESH BARNEA</a:t>
              </a:r>
            </a:p>
          </p:txBody>
        </p:sp>
        <p:sp>
          <p:nvSpPr>
            <p:cNvPr id="263317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263318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 JUDAH</a:t>
              </a:r>
            </a:p>
          </p:txBody>
        </p:sp>
        <p:sp>
          <p:nvSpPr>
            <p:cNvPr id="263319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60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70 NA TAON</a:t>
              </a:r>
            </a:p>
          </p:txBody>
        </p:sp>
        <p:sp>
          <p:nvSpPr>
            <p:cNvPr id="263320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41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</a:rPr>
                <a:t>SIMBAHAN</a:t>
              </a:r>
              <a:endParaRPr lang="en-US" sz="2800" b="1" i="1">
                <a:solidFill>
                  <a:srgbClr val="1E1BC5"/>
                </a:solidFill>
              </a:endParaRPr>
            </a:p>
          </p:txBody>
        </p:sp>
        <p:sp>
          <p:nvSpPr>
            <p:cNvPr id="263321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L - S - B</a:t>
              </a:r>
            </a:p>
          </p:txBody>
        </p:sp>
        <p:sp>
          <p:nvSpPr>
            <p:cNvPr id="263322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7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63323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JERICHO</a:t>
              </a:r>
            </a:p>
          </p:txBody>
        </p:sp>
        <p:sp>
          <p:nvSpPr>
            <p:cNvPr id="263324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67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APOCALIPSIS</a:t>
              </a:r>
            </a:p>
          </p:txBody>
        </p:sp>
        <p:sp>
          <p:nvSpPr>
            <p:cNvPr id="263325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7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PROPETA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3792538" y="2963863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27" name="Text Box 359"/>
          <p:cNvSpPr txBox="1">
            <a:spLocks noChangeArrowheads="1"/>
          </p:cNvSpPr>
          <p:nvPr/>
        </p:nvSpPr>
        <p:spPr bwMode="auto">
          <a:xfrm>
            <a:off x="-762000" y="-4524375"/>
            <a:ext cx="9339263" cy="452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FBFB"/>
                </a:solidFill>
                <a:latin typeface="Comic Sans MS" pitchFamily="-107" charset="0"/>
                <a:ea typeface="+mn-ea"/>
                <a:cs typeface="+mn-cs"/>
              </a:rPr>
              <a:t>LAHAT NG PANGYAYARI AY PATUNGO SA…</a:t>
            </a:r>
            <a:r>
              <a:rPr lang="en-US" sz="7200" b="1" dirty="0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              </a:t>
            </a:r>
            <a:r>
              <a:rPr lang="en-US" sz="7200" b="1" dirty="0" err="1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Ministeryo</a:t>
            </a:r>
            <a:r>
              <a:rPr lang="en-US" sz="7200" b="1" dirty="0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ng</a:t>
            </a:r>
            <a:r>
              <a:rPr lang="en-US" sz="7200" b="1" dirty="0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Panginoong</a:t>
            </a:r>
            <a:r>
              <a:rPr lang="en-US" sz="7200" b="1" dirty="0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EF800"/>
                </a:solidFill>
                <a:latin typeface="Comic Sans MS" pitchFamily="-107" charset="0"/>
                <a:ea typeface="+mn-ea"/>
                <a:cs typeface="+mn-cs"/>
              </a:rPr>
              <a:t>Jesucristo</a:t>
            </a:r>
            <a:endParaRPr lang="en-US" sz="7200" b="1" dirty="0">
              <a:solidFill>
                <a:srgbClr val="FEF8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6807" name="Text Box 36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6808" name="Text Box 367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63536" name="Rectangle 368"/>
          <p:cNvSpPr>
            <a:spLocks noChangeArrowheads="1"/>
          </p:cNvSpPr>
          <p:nvPr/>
        </p:nvSpPr>
        <p:spPr bwMode="auto">
          <a:xfrm>
            <a:off x="7581900" y="64373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3537" name="Rectangle 369"/>
          <p:cNvSpPr>
            <a:spLocks noChangeArrowheads="1"/>
          </p:cNvSpPr>
          <p:nvPr/>
        </p:nvSpPr>
        <p:spPr bwMode="auto">
          <a:xfrm>
            <a:off x="811530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811" name="Text Box 370"/>
          <p:cNvSpPr txBox="1">
            <a:spLocks noChangeArrowheads="1"/>
          </p:cNvSpPr>
          <p:nvPr/>
        </p:nvSpPr>
        <p:spPr bwMode="auto">
          <a:xfrm>
            <a:off x="85359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2635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-355600" y="152400"/>
            <a:ext cx="9909175" cy="6356350"/>
            <a:chOff x="-218" y="107"/>
            <a:chExt cx="6242" cy="4004"/>
          </a:xfrm>
        </p:grpSpPr>
        <p:sp>
          <p:nvSpPr>
            <p:cNvPr id="79146" name="Rectangle 3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47" name="Rectangle 4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48" name="Rectangle 5"/>
            <p:cNvSpPr>
              <a:spLocks noChangeArrowheads="1"/>
            </p:cNvSpPr>
            <p:nvPr/>
          </p:nvSpPr>
          <p:spPr bwMode="auto">
            <a:xfrm>
              <a:off x="2155" y="107"/>
              <a:ext cx="106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79149" name="Rectangle 6"/>
            <p:cNvSpPr>
              <a:spLocks noChangeArrowheads="1"/>
            </p:cNvSpPr>
            <p:nvPr/>
          </p:nvSpPr>
          <p:spPr bwMode="auto">
            <a:xfrm>
              <a:off x="2151" y="335"/>
              <a:ext cx="10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79150" name="Rectangle 7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79151" name="Rectangle 8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52" name="Rectangle 9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79153" name="Rectangle 10"/>
            <p:cNvSpPr>
              <a:spLocks noChangeArrowheads="1"/>
            </p:cNvSpPr>
            <p:nvPr/>
          </p:nvSpPr>
          <p:spPr bwMode="auto">
            <a:xfrm>
              <a:off x="4081" y="447"/>
              <a:ext cx="141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79154" name="Rectangle 11"/>
            <p:cNvSpPr>
              <a:spLocks noChangeArrowheads="1"/>
            </p:cNvSpPr>
            <p:nvPr/>
          </p:nvSpPr>
          <p:spPr bwMode="auto">
            <a:xfrm>
              <a:off x="252" y="441"/>
              <a:ext cx="141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79155" name="Rectangle 12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56" name="Rectangle 13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57" name="Rectangle 14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58" name="Rectangle 15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59" name="Rectangle 16"/>
            <p:cNvSpPr>
              <a:spLocks noChangeArrowheads="1"/>
            </p:cNvSpPr>
            <p:nvPr/>
          </p:nvSpPr>
          <p:spPr bwMode="auto">
            <a:xfrm>
              <a:off x="3976" y="1271"/>
              <a:ext cx="13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79160" name="Rectangle 17"/>
            <p:cNvSpPr>
              <a:spLocks noChangeArrowheads="1"/>
            </p:cNvSpPr>
            <p:nvPr/>
          </p:nvSpPr>
          <p:spPr bwMode="auto">
            <a:xfrm>
              <a:off x="197" y="1279"/>
              <a:ext cx="124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79161" name="Rectangle 18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62" name="Rectangle 19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63" name="Rectangle 20"/>
            <p:cNvSpPr>
              <a:spLocks noChangeArrowheads="1"/>
            </p:cNvSpPr>
            <p:nvPr/>
          </p:nvSpPr>
          <p:spPr bwMode="auto">
            <a:xfrm>
              <a:off x="250" y="1711"/>
              <a:ext cx="89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79164" name="Rectangle 21"/>
            <p:cNvSpPr>
              <a:spLocks noChangeArrowheads="1"/>
            </p:cNvSpPr>
            <p:nvPr/>
          </p:nvSpPr>
          <p:spPr bwMode="auto">
            <a:xfrm>
              <a:off x="4657" y="1711"/>
              <a:ext cx="70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79165" name="Rectangle 22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66" name="Rectangle 23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67" name="Rectangle 24"/>
            <p:cNvSpPr>
              <a:spLocks noChangeArrowheads="1"/>
            </p:cNvSpPr>
            <p:nvPr/>
          </p:nvSpPr>
          <p:spPr bwMode="auto">
            <a:xfrm>
              <a:off x="4600" y="2132"/>
              <a:ext cx="8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79168" name="Rectangle 25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9169" name="Group 26"/>
            <p:cNvGrpSpPr>
              <a:grpSpLocks/>
            </p:cNvGrpSpPr>
            <p:nvPr/>
          </p:nvGrpSpPr>
          <p:grpSpPr bwMode="auto">
            <a:xfrm>
              <a:off x="1344" y="1539"/>
              <a:ext cx="3404" cy="1814"/>
              <a:chOff x="1344" y="1539"/>
              <a:chExt cx="3404" cy="1814"/>
            </a:xfrm>
          </p:grpSpPr>
          <p:sp>
            <p:nvSpPr>
              <p:cNvPr id="79192" name="Line 2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3" name="Line 2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4" name="Line 2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5" name="Line 3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6" name="Line 3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7" name="Line 3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8" name="Line 3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9" name="Line 3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200" name="Rectangle 35"/>
              <p:cNvSpPr>
                <a:spLocks noChangeArrowheads="1"/>
              </p:cNvSpPr>
              <p:nvPr/>
            </p:nvSpPr>
            <p:spPr bwMode="auto">
              <a:xfrm rot="5246759">
                <a:off x="2190" y="2385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79201" name="Rectangle 3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79202" name="Rectangle 37"/>
              <p:cNvSpPr>
                <a:spLocks noChangeArrowheads="1"/>
              </p:cNvSpPr>
              <p:nvPr/>
            </p:nvSpPr>
            <p:spPr bwMode="auto">
              <a:xfrm rot="3267768">
                <a:off x="1817" y="2522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79203" name="Rectangle 38"/>
              <p:cNvSpPr>
                <a:spLocks noChangeArrowheads="1"/>
              </p:cNvSpPr>
              <p:nvPr/>
            </p:nvSpPr>
            <p:spPr bwMode="auto">
              <a:xfrm rot="-956673">
                <a:off x="3426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79204" name="Rectangle 39"/>
              <p:cNvSpPr>
                <a:spLocks noChangeArrowheads="1"/>
              </p:cNvSpPr>
              <p:nvPr/>
            </p:nvSpPr>
            <p:spPr bwMode="auto">
              <a:xfrm rot="-2323467">
                <a:off x="3353" y="2465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79205" name="Rectangle 40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79206" name="Rectangle 41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79207" name="Rectangle 42"/>
              <p:cNvSpPr>
                <a:spLocks noChangeArrowheads="1"/>
              </p:cNvSpPr>
              <p:nvPr/>
            </p:nvSpPr>
            <p:spPr bwMode="auto">
              <a:xfrm rot="-3345401">
                <a:off x="2913" y="2035"/>
                <a:ext cx="12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79170" name="Rectangle 43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79171" name="Rectangle 44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79172" name="Rectangle 45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79173" name="Rectangle 46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79174" name="Text Box 47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1E1BC5"/>
                  </a:solidFill>
                </a:rPr>
                <a:t>06-27</a:t>
              </a:r>
            </a:p>
          </p:txBody>
        </p:sp>
        <p:sp>
          <p:nvSpPr>
            <p:cNvPr id="79175" name="Text Box 48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79176" name="Text Box 49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77" name="Line 50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78" name="Line 51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79" name="Line 52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0" name="Line 53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1" name="Line 54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2" name="Line 55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3" name="Line 5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4" name="Line 57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85" name="Rectangle 58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79186" name="Text Box 59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9187" name="Rectangle 60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9188" name="Group 61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9189" name="Rectangle 6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0" name="Rectangle 6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91" name="Rectangle 6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51" name="Group 65"/>
          <p:cNvGrpSpPr>
            <a:grpSpLocks/>
          </p:cNvGrpSpPr>
          <p:nvPr/>
        </p:nvGrpSpPr>
        <p:grpSpPr bwMode="auto">
          <a:xfrm>
            <a:off x="-331788" y="0"/>
            <a:ext cx="10010776" cy="6858000"/>
            <a:chOff x="-218" y="0"/>
            <a:chExt cx="6242" cy="4320"/>
          </a:xfrm>
        </p:grpSpPr>
        <p:sp>
          <p:nvSpPr>
            <p:cNvPr id="79054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55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56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0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79057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0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79058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30F6FD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79059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60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79061" name="Rectangle 73"/>
            <p:cNvSpPr>
              <a:spLocks noChangeArrowheads="1"/>
            </p:cNvSpPr>
            <p:nvPr/>
          </p:nvSpPr>
          <p:spPr bwMode="auto">
            <a:xfrm>
              <a:off x="4088" y="447"/>
              <a:ext cx="140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79062" name="Rectangle 74"/>
            <p:cNvSpPr>
              <a:spLocks noChangeArrowheads="1"/>
            </p:cNvSpPr>
            <p:nvPr/>
          </p:nvSpPr>
          <p:spPr bwMode="auto">
            <a:xfrm>
              <a:off x="259" y="441"/>
              <a:ext cx="140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79063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64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65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66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67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35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79068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23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79069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70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71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8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79072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6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79073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74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79075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87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79076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79077" name="Group 89"/>
            <p:cNvGrpSpPr>
              <a:grpSpLocks/>
            </p:cNvGrpSpPr>
            <p:nvPr/>
          </p:nvGrpSpPr>
          <p:grpSpPr bwMode="auto">
            <a:xfrm>
              <a:off x="1344" y="1532"/>
              <a:ext cx="3404" cy="1821"/>
              <a:chOff x="1344" y="1532"/>
              <a:chExt cx="3404" cy="1821"/>
            </a:xfrm>
          </p:grpSpPr>
          <p:sp>
            <p:nvSpPr>
              <p:cNvPr id="79130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1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2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3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4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5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6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7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38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33"/>
                <a:ext cx="1290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39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0" name="Rectangle 100"/>
              <p:cNvSpPr>
                <a:spLocks noChangeArrowheads="1"/>
              </p:cNvSpPr>
              <p:nvPr/>
            </p:nvSpPr>
            <p:spPr bwMode="auto">
              <a:xfrm rot="3267768">
                <a:off x="1817" y="2523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1" name="Rectangle 101"/>
              <p:cNvSpPr>
                <a:spLocks noChangeArrowheads="1"/>
              </p:cNvSpPr>
              <p:nvPr/>
            </p:nvSpPr>
            <p:spPr bwMode="auto">
              <a:xfrm rot="-956673">
                <a:off x="3426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2" name="Rectangle 102"/>
              <p:cNvSpPr>
                <a:spLocks noChangeArrowheads="1"/>
              </p:cNvSpPr>
              <p:nvPr/>
            </p:nvSpPr>
            <p:spPr bwMode="auto">
              <a:xfrm rot="-2323467">
                <a:off x="3353" y="2465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3" name="Rectangle 103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4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79145" name="Rectangle 105"/>
              <p:cNvSpPr>
                <a:spLocks noChangeArrowheads="1"/>
              </p:cNvSpPr>
              <p:nvPr/>
            </p:nvSpPr>
            <p:spPr bwMode="auto">
              <a:xfrm rot="-3345401">
                <a:off x="2907" y="2030"/>
                <a:ext cx="1222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</p:grpSp>
        <p:sp>
          <p:nvSpPr>
            <p:cNvPr id="79078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79079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79080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79081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79082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06-27</a:t>
              </a:r>
            </a:p>
          </p:txBody>
        </p:sp>
        <p:sp>
          <p:nvSpPr>
            <p:cNvPr id="79083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79084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79085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86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87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88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89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90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91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92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93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79094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latin typeface="Times" charset="0"/>
              </a:endParaRPr>
            </a:p>
          </p:txBody>
        </p:sp>
        <p:sp>
          <p:nvSpPr>
            <p:cNvPr id="79095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79096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9127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28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129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97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98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50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chemeClr val="folHlink"/>
                  </a:solidFill>
                </a:rPr>
                <a:t>12 TRIBES</a:t>
              </a:r>
            </a:p>
          </p:txBody>
        </p:sp>
        <p:sp>
          <p:nvSpPr>
            <p:cNvPr id="79099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106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</a:rPr>
                <a:t>EXODUS</a:t>
              </a:r>
            </a:p>
          </p:txBody>
        </p:sp>
        <p:sp>
          <p:nvSpPr>
            <p:cNvPr id="79100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58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5  SERMONS</a:t>
              </a:r>
            </a:p>
          </p:txBody>
        </p:sp>
        <p:sp>
          <p:nvSpPr>
            <p:cNvPr id="79101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84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99CCFF"/>
                  </a:solidFill>
                </a:rPr>
                <a:t>LAND DIVIDED</a:t>
              </a:r>
            </a:p>
          </p:txBody>
        </p:sp>
        <p:sp>
          <p:nvSpPr>
            <p:cNvPr id="79102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02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JUDGES</a:t>
              </a:r>
            </a:p>
          </p:txBody>
        </p:sp>
        <p:sp>
          <p:nvSpPr>
            <p:cNvPr id="79103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12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GOSPELS</a:t>
              </a:r>
            </a:p>
          </p:txBody>
        </p:sp>
        <p:sp>
          <p:nvSpPr>
            <p:cNvPr id="79104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3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M - C - C </a:t>
              </a:r>
            </a:p>
          </p:txBody>
        </p:sp>
        <p:sp>
          <p:nvSpPr>
            <p:cNvPr id="79105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15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The CALL</a:t>
              </a:r>
            </a:p>
          </p:txBody>
        </p:sp>
        <p:sp>
          <p:nvSpPr>
            <p:cNvPr id="79106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rgbClr val="99CCFF"/>
                  </a:solidFill>
                </a:rPr>
                <a:t>I - I</a:t>
              </a:r>
            </a:p>
          </p:txBody>
        </p:sp>
        <p:sp>
          <p:nvSpPr>
            <p:cNvPr id="79107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80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SLAVERY</a:t>
              </a:r>
              <a:r>
                <a:rPr lang="en-US" sz="2000" b="1">
                  <a:solidFill>
                    <a:schemeClr val="folHlink"/>
                  </a:solidFill>
                </a:rPr>
                <a:t>          </a:t>
              </a:r>
            </a:p>
          </p:txBody>
        </p:sp>
        <p:sp>
          <p:nvSpPr>
            <p:cNvPr id="79108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CC00"/>
                  </a:solidFill>
                </a:rPr>
                <a:t>SINAI</a:t>
              </a:r>
            </a:p>
          </p:txBody>
        </p:sp>
        <p:sp>
          <p:nvSpPr>
            <p:cNvPr id="79109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145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3  TREKS...</a:t>
              </a:r>
            </a:p>
          </p:txBody>
        </p:sp>
        <p:sp>
          <p:nvSpPr>
            <p:cNvPr id="79110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ISRAEL </a:t>
              </a:r>
            </a:p>
          </p:txBody>
        </p:sp>
        <p:sp>
          <p:nvSpPr>
            <p:cNvPr id="79111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1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rgbClr val="00CC00"/>
                  </a:solidFill>
                </a:rPr>
                <a:t>J - E</a:t>
              </a:r>
            </a:p>
          </p:txBody>
        </p:sp>
        <p:sp>
          <p:nvSpPr>
            <p:cNvPr id="79112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1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430</a:t>
              </a:r>
            </a:p>
          </p:txBody>
        </p:sp>
        <p:sp>
          <p:nvSpPr>
            <p:cNvPr id="79113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3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</a:rPr>
                <a:t>S - D - S</a:t>
              </a:r>
            </a:p>
          </p:txBody>
        </p:sp>
        <p:sp>
          <p:nvSpPr>
            <p:cNvPr id="79114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4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CC00"/>
                  </a:solidFill>
                </a:rPr>
                <a:t>Z - E - N</a:t>
              </a:r>
            </a:p>
          </p:txBody>
        </p:sp>
        <p:sp>
          <p:nvSpPr>
            <p:cNvPr id="79115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72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ACTS</a:t>
              </a:r>
            </a:p>
          </p:txBody>
        </p:sp>
        <p:sp>
          <p:nvSpPr>
            <p:cNvPr id="79116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121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EPISTLES</a:t>
              </a:r>
            </a:p>
          </p:txBody>
        </p:sp>
        <p:sp>
          <p:nvSpPr>
            <p:cNvPr id="79117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CC00"/>
                  </a:solidFill>
                </a:rPr>
                <a:t>KADESH BARNEA</a:t>
              </a:r>
            </a:p>
          </p:txBody>
        </p:sp>
        <p:sp>
          <p:nvSpPr>
            <p:cNvPr id="79118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1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</a:rPr>
                <a:t>350</a:t>
              </a:r>
            </a:p>
          </p:txBody>
        </p:sp>
        <p:sp>
          <p:nvSpPr>
            <p:cNvPr id="79119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CC00"/>
                  </a:solidFill>
                </a:rPr>
                <a:t> JUDAH</a:t>
              </a:r>
            </a:p>
          </p:txBody>
        </p:sp>
        <p:sp>
          <p:nvSpPr>
            <p:cNvPr id="79120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21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70 YEARS</a:t>
              </a:r>
            </a:p>
          </p:txBody>
        </p:sp>
        <p:sp>
          <p:nvSpPr>
            <p:cNvPr id="79121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03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</a:rPr>
                <a:t>CHURCH</a:t>
              </a:r>
              <a:endParaRPr lang="en-US" sz="2800" b="1" i="1">
                <a:solidFill>
                  <a:srgbClr val="FEF800"/>
                </a:solidFill>
              </a:endParaRPr>
            </a:p>
          </p:txBody>
        </p:sp>
        <p:sp>
          <p:nvSpPr>
            <p:cNvPr id="79122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L - S - B</a:t>
              </a:r>
            </a:p>
          </p:txBody>
        </p:sp>
        <p:sp>
          <p:nvSpPr>
            <p:cNvPr id="79123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</a:rPr>
                <a:t>40</a:t>
              </a:r>
            </a:p>
          </p:txBody>
        </p:sp>
        <p:sp>
          <p:nvSpPr>
            <p:cNvPr id="79124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CC00"/>
                  </a:solidFill>
                </a:rPr>
                <a:t>JERICHO</a:t>
              </a:r>
              <a:endParaRPr lang="en-US" sz="2800" b="1">
                <a:solidFill>
                  <a:schemeClr val="folHlink"/>
                </a:solidFill>
              </a:endParaRPr>
            </a:p>
          </p:txBody>
        </p:sp>
        <p:sp>
          <p:nvSpPr>
            <p:cNvPr id="79125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5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REVELATION</a:t>
              </a:r>
            </a:p>
          </p:txBody>
        </p:sp>
        <p:sp>
          <p:nvSpPr>
            <p:cNvPr id="79126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28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3300"/>
                  </a:solidFill>
                </a:rPr>
                <a:t>PROPHETS</a:t>
              </a:r>
            </a:p>
          </p:txBody>
        </p:sp>
      </p:grpSp>
      <p:sp>
        <p:nvSpPr>
          <p:cNvPr id="78852" name="Rectangle 159"/>
          <p:cNvSpPr>
            <a:spLocks noChangeArrowheads="1"/>
          </p:cNvSpPr>
          <p:nvPr/>
        </p:nvSpPr>
        <p:spPr bwMode="auto">
          <a:xfrm>
            <a:off x="3184525" y="303213"/>
            <a:ext cx="2905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53" name="Rectangle 160"/>
          <p:cNvSpPr>
            <a:spLocks noChangeArrowheads="1"/>
          </p:cNvSpPr>
          <p:nvPr/>
        </p:nvSpPr>
        <p:spPr bwMode="auto">
          <a:xfrm>
            <a:off x="3186113" y="628650"/>
            <a:ext cx="3206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54" name="Rectangle 161"/>
          <p:cNvSpPr>
            <a:spLocks noChangeArrowheads="1"/>
          </p:cNvSpPr>
          <p:nvPr/>
        </p:nvSpPr>
        <p:spPr bwMode="auto">
          <a:xfrm>
            <a:off x="3444875" y="169863"/>
            <a:ext cx="1693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>
                <a:solidFill>
                  <a:srgbClr val="01247D"/>
                </a:solidFill>
                <a:latin typeface="Lucida Handwriting" charset="0"/>
              </a:rPr>
              <a:t>1600 years</a:t>
            </a:r>
          </a:p>
        </p:txBody>
      </p:sp>
      <p:sp>
        <p:nvSpPr>
          <p:cNvPr id="78855" name="Rectangle 162"/>
          <p:cNvSpPr>
            <a:spLocks noChangeArrowheads="1"/>
          </p:cNvSpPr>
          <p:nvPr/>
        </p:nvSpPr>
        <p:spPr bwMode="auto">
          <a:xfrm>
            <a:off x="3438525" y="531813"/>
            <a:ext cx="1727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>
                <a:solidFill>
                  <a:srgbClr val="01247D"/>
                </a:solidFill>
                <a:latin typeface="Lucida Handwriting" charset="0"/>
              </a:rPr>
              <a:t>40 authors</a:t>
            </a:r>
          </a:p>
        </p:txBody>
      </p:sp>
      <p:sp>
        <p:nvSpPr>
          <p:cNvPr id="78856" name="Rectangle 163"/>
          <p:cNvSpPr>
            <a:spLocks noChangeArrowheads="1"/>
          </p:cNvSpPr>
          <p:nvPr/>
        </p:nvSpPr>
        <p:spPr bwMode="auto">
          <a:xfrm>
            <a:off x="3697288" y="968375"/>
            <a:ext cx="17033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1247D"/>
                </a:solidFill>
                <a:latin typeface="Times" charset="0"/>
              </a:rPr>
              <a:t>ONE THEME:</a:t>
            </a:r>
          </a:p>
        </p:txBody>
      </p:sp>
      <p:sp>
        <p:nvSpPr>
          <p:cNvPr id="78857" name="Rectangle 164"/>
          <p:cNvSpPr>
            <a:spLocks noChangeArrowheads="1"/>
          </p:cNvSpPr>
          <p:nvPr/>
        </p:nvSpPr>
        <p:spPr bwMode="auto">
          <a:xfrm>
            <a:off x="3181350" y="1012825"/>
            <a:ext cx="307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58" name="Rectangle 165"/>
          <p:cNvSpPr>
            <a:spLocks noChangeArrowheads="1"/>
          </p:cNvSpPr>
          <p:nvPr/>
        </p:nvSpPr>
        <p:spPr bwMode="auto">
          <a:xfrm>
            <a:off x="3076575" y="1179513"/>
            <a:ext cx="2897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1247D"/>
                </a:solidFill>
                <a:latin typeface="Lucida Handwriting" charset="0"/>
              </a:rPr>
              <a:t>the glory of God</a:t>
            </a:r>
          </a:p>
        </p:txBody>
      </p:sp>
      <p:sp>
        <p:nvSpPr>
          <p:cNvPr id="78859" name="Rectangle 166"/>
          <p:cNvSpPr>
            <a:spLocks noChangeArrowheads="1"/>
          </p:cNvSpPr>
          <p:nvPr/>
        </p:nvSpPr>
        <p:spPr bwMode="auto">
          <a:xfrm>
            <a:off x="6545263" y="709613"/>
            <a:ext cx="2247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ja-JP" altLang="en-US" sz="2800" b="1">
                <a:solidFill>
                  <a:srgbClr val="01247D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NEW</a:t>
            </a:r>
            <a:r>
              <a:rPr lang="ja-JP" altLang="en-US" sz="2800" b="1">
                <a:solidFill>
                  <a:srgbClr val="01247D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Testament</a:t>
            </a:r>
          </a:p>
        </p:txBody>
      </p:sp>
      <p:sp>
        <p:nvSpPr>
          <p:cNvPr id="78860" name="Rectangle 167"/>
          <p:cNvSpPr>
            <a:spLocks noChangeArrowheads="1"/>
          </p:cNvSpPr>
          <p:nvPr/>
        </p:nvSpPr>
        <p:spPr bwMode="auto">
          <a:xfrm>
            <a:off x="404813" y="700088"/>
            <a:ext cx="2247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01247D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OLD</a:t>
            </a:r>
            <a:r>
              <a:rPr lang="ja-JP" altLang="en-US" sz="2800" b="1">
                <a:solidFill>
                  <a:srgbClr val="01247D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01247D"/>
                </a:solidFill>
                <a:latin typeface="Lucida Handwriting" charset="0"/>
              </a:rPr>
              <a:t>Testament</a:t>
            </a:r>
          </a:p>
        </p:txBody>
      </p:sp>
      <p:sp>
        <p:nvSpPr>
          <p:cNvPr id="78861" name="Rectangle 168"/>
          <p:cNvSpPr>
            <a:spLocks noChangeArrowheads="1"/>
          </p:cNvSpPr>
          <p:nvPr/>
        </p:nvSpPr>
        <p:spPr bwMode="auto">
          <a:xfrm>
            <a:off x="104775" y="939800"/>
            <a:ext cx="825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2" name="Rectangle 169"/>
          <p:cNvSpPr>
            <a:spLocks noChangeArrowheads="1"/>
          </p:cNvSpPr>
          <p:nvPr/>
        </p:nvSpPr>
        <p:spPr bwMode="auto">
          <a:xfrm>
            <a:off x="5981700" y="939800"/>
            <a:ext cx="825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3" name="Rectangle 170"/>
          <p:cNvSpPr>
            <a:spLocks noChangeArrowheads="1"/>
          </p:cNvSpPr>
          <p:nvPr/>
        </p:nvSpPr>
        <p:spPr bwMode="auto">
          <a:xfrm>
            <a:off x="-112713" y="1752600"/>
            <a:ext cx="82550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4" name="Rectangle 171"/>
          <p:cNvSpPr>
            <a:spLocks noChangeArrowheads="1"/>
          </p:cNvSpPr>
          <p:nvPr/>
        </p:nvSpPr>
        <p:spPr bwMode="auto">
          <a:xfrm>
            <a:off x="5984875" y="1762125"/>
            <a:ext cx="825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5" name="Rectangle 172"/>
          <p:cNvSpPr>
            <a:spLocks noChangeArrowheads="1"/>
          </p:cNvSpPr>
          <p:nvPr/>
        </p:nvSpPr>
        <p:spPr bwMode="auto">
          <a:xfrm>
            <a:off x="6365875" y="2017713"/>
            <a:ext cx="2178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01247D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01247D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 Books</a:t>
            </a:r>
          </a:p>
        </p:txBody>
      </p:sp>
      <p:sp>
        <p:nvSpPr>
          <p:cNvPr id="78866" name="Rectangle 173"/>
          <p:cNvSpPr>
            <a:spLocks noChangeArrowheads="1"/>
          </p:cNvSpPr>
          <p:nvPr/>
        </p:nvSpPr>
        <p:spPr bwMode="auto">
          <a:xfrm>
            <a:off x="304800" y="2030413"/>
            <a:ext cx="19732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01247D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01247D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 Books</a:t>
            </a:r>
          </a:p>
        </p:txBody>
      </p:sp>
      <p:sp>
        <p:nvSpPr>
          <p:cNvPr id="78867" name="Rectangle 174"/>
          <p:cNvSpPr>
            <a:spLocks noChangeArrowheads="1"/>
          </p:cNvSpPr>
          <p:nvPr/>
        </p:nvSpPr>
        <p:spPr bwMode="auto">
          <a:xfrm>
            <a:off x="6453188" y="2317750"/>
            <a:ext cx="825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8" name="Rectangle 175"/>
          <p:cNvSpPr>
            <a:spLocks noChangeArrowheads="1"/>
          </p:cNvSpPr>
          <p:nvPr/>
        </p:nvSpPr>
        <p:spPr bwMode="auto">
          <a:xfrm>
            <a:off x="41275" y="2357438"/>
            <a:ext cx="825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69" name="Rectangle 176"/>
          <p:cNvSpPr>
            <a:spLocks noChangeArrowheads="1"/>
          </p:cNvSpPr>
          <p:nvPr/>
        </p:nvSpPr>
        <p:spPr bwMode="auto">
          <a:xfrm>
            <a:off x="390525" y="2716213"/>
            <a:ext cx="1422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Hebrew</a:t>
            </a:r>
          </a:p>
        </p:txBody>
      </p:sp>
      <p:sp>
        <p:nvSpPr>
          <p:cNvPr id="78870" name="Rectangle 177"/>
          <p:cNvSpPr>
            <a:spLocks noChangeArrowheads="1"/>
          </p:cNvSpPr>
          <p:nvPr/>
        </p:nvSpPr>
        <p:spPr bwMode="auto">
          <a:xfrm>
            <a:off x="7458075" y="2716213"/>
            <a:ext cx="11191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Greek</a:t>
            </a:r>
          </a:p>
        </p:txBody>
      </p:sp>
      <p:sp>
        <p:nvSpPr>
          <p:cNvPr id="78871" name="Rectangle 178"/>
          <p:cNvSpPr>
            <a:spLocks noChangeArrowheads="1"/>
          </p:cNvSpPr>
          <p:nvPr/>
        </p:nvSpPr>
        <p:spPr bwMode="auto">
          <a:xfrm>
            <a:off x="6257925" y="3141663"/>
            <a:ext cx="827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72" name="Rectangle 179"/>
          <p:cNvSpPr>
            <a:spLocks noChangeArrowheads="1"/>
          </p:cNvSpPr>
          <p:nvPr/>
        </p:nvSpPr>
        <p:spPr bwMode="auto">
          <a:xfrm>
            <a:off x="-360363" y="3148013"/>
            <a:ext cx="825501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73" name="Rectangle 180"/>
          <p:cNvSpPr>
            <a:spLocks noChangeArrowheads="1"/>
          </p:cNvSpPr>
          <p:nvPr/>
        </p:nvSpPr>
        <p:spPr bwMode="auto">
          <a:xfrm>
            <a:off x="7366000" y="3384550"/>
            <a:ext cx="140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Grace/ </a:t>
            </a:r>
            <a:endParaRPr lang="en-US" sz="1800" b="1">
              <a:solidFill>
                <a:srgbClr val="01247D"/>
              </a:solidFill>
              <a:latin typeface="Lucida Handwriting" charset="0"/>
            </a:endParaRPr>
          </a:p>
        </p:txBody>
      </p:sp>
      <p:sp>
        <p:nvSpPr>
          <p:cNvPr id="78874" name="Rectangle 181"/>
          <p:cNvSpPr>
            <a:spLocks noChangeArrowheads="1"/>
          </p:cNvSpPr>
          <p:nvPr/>
        </p:nvSpPr>
        <p:spPr bwMode="auto">
          <a:xfrm>
            <a:off x="504825" y="3386138"/>
            <a:ext cx="1147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Law/</a:t>
            </a:r>
            <a:endParaRPr lang="en-US" sz="1800" b="1">
              <a:solidFill>
                <a:srgbClr val="01247D"/>
              </a:solidFill>
              <a:latin typeface="Lucida Handwriting" charset="0"/>
            </a:endParaRPr>
          </a:p>
        </p:txBody>
      </p:sp>
      <p:grpSp>
        <p:nvGrpSpPr>
          <p:cNvPr id="78875" name="Group 182"/>
          <p:cNvGrpSpPr>
            <a:grpSpLocks/>
          </p:cNvGrpSpPr>
          <p:nvPr/>
        </p:nvGrpSpPr>
        <p:grpSpPr bwMode="auto">
          <a:xfrm>
            <a:off x="2144713" y="2432050"/>
            <a:ext cx="5459412" cy="2890838"/>
            <a:chOff x="1344" y="1532"/>
            <a:chExt cx="3404" cy="1821"/>
          </a:xfrm>
        </p:grpSpPr>
        <p:sp>
          <p:nvSpPr>
            <p:cNvPr id="79038" name="Line 183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39" name="Line 184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0" name="Line 185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1" name="Line 186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2" name="Line 187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3" name="Line 188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4" name="Line 189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5" name="Line 190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46" name="Rectangle 191"/>
            <p:cNvSpPr>
              <a:spLocks noChangeArrowheads="1"/>
            </p:cNvSpPr>
            <p:nvPr/>
          </p:nvSpPr>
          <p:spPr bwMode="auto">
            <a:xfrm rot="5246759">
              <a:off x="2194" y="2332"/>
              <a:ext cx="129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PROPHECIES</a:t>
              </a:r>
            </a:p>
          </p:txBody>
        </p:sp>
        <p:sp>
          <p:nvSpPr>
            <p:cNvPr id="79047" name="Rectangle 192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1247D"/>
                  </a:solidFill>
                  <a:latin typeface="Helvetica BlackOblique" charset="0"/>
                </a:rPr>
                <a:t>REVELATION</a:t>
              </a:r>
            </a:p>
          </p:txBody>
        </p:sp>
        <p:sp>
          <p:nvSpPr>
            <p:cNvPr id="79048" name="Rectangle 193"/>
            <p:cNvSpPr>
              <a:spLocks noChangeArrowheads="1"/>
            </p:cNvSpPr>
            <p:nvPr/>
          </p:nvSpPr>
          <p:spPr bwMode="auto">
            <a:xfrm rot="3267768">
              <a:off x="1816" y="2522"/>
              <a:ext cx="111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WRITINGS</a:t>
              </a:r>
            </a:p>
          </p:txBody>
        </p:sp>
        <p:sp>
          <p:nvSpPr>
            <p:cNvPr id="79049" name="Rectangle 194"/>
            <p:cNvSpPr>
              <a:spLocks noChangeArrowheads="1"/>
            </p:cNvSpPr>
            <p:nvPr/>
          </p:nvSpPr>
          <p:spPr bwMode="auto">
            <a:xfrm rot="-956673">
              <a:off x="3426" y="2833"/>
              <a:ext cx="9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EPISTLES</a:t>
              </a:r>
            </a:p>
          </p:txBody>
        </p:sp>
        <p:sp>
          <p:nvSpPr>
            <p:cNvPr id="79050" name="Rectangle 195"/>
            <p:cNvSpPr>
              <a:spLocks noChangeArrowheads="1"/>
            </p:cNvSpPr>
            <p:nvPr/>
          </p:nvSpPr>
          <p:spPr bwMode="auto">
            <a:xfrm rot="-2323467">
              <a:off x="3353" y="2465"/>
              <a:ext cx="62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ACTS</a:t>
              </a:r>
            </a:p>
          </p:txBody>
        </p:sp>
        <p:sp>
          <p:nvSpPr>
            <p:cNvPr id="79051" name="Rectangle 196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HISTORIES</a:t>
              </a:r>
            </a:p>
          </p:txBody>
        </p:sp>
        <p:sp>
          <p:nvSpPr>
            <p:cNvPr id="79052" name="Rectangle 197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LAW</a:t>
              </a:r>
            </a:p>
          </p:txBody>
        </p:sp>
        <p:sp>
          <p:nvSpPr>
            <p:cNvPr id="79053" name="Rectangle 198"/>
            <p:cNvSpPr>
              <a:spLocks noChangeArrowheads="1"/>
            </p:cNvSpPr>
            <p:nvPr/>
          </p:nvSpPr>
          <p:spPr bwMode="auto">
            <a:xfrm rot="-3345401">
              <a:off x="2908" y="2030"/>
              <a:ext cx="122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1247D"/>
                  </a:solidFill>
                  <a:latin typeface="Helvetica BlackOblique" charset="0"/>
                </a:rPr>
                <a:t>GOSPELS</a:t>
              </a:r>
            </a:p>
          </p:txBody>
        </p:sp>
      </p:grpSp>
      <p:sp>
        <p:nvSpPr>
          <p:cNvPr id="78876" name="Rectangle 199"/>
          <p:cNvSpPr>
            <a:spLocks noChangeArrowheads="1"/>
          </p:cNvSpPr>
          <p:nvPr/>
        </p:nvSpPr>
        <p:spPr bwMode="auto">
          <a:xfrm>
            <a:off x="-68263" y="4491038"/>
            <a:ext cx="199707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Telescope</a:t>
            </a:r>
          </a:p>
        </p:txBody>
      </p:sp>
      <p:sp>
        <p:nvSpPr>
          <p:cNvPr id="78877" name="Rectangle 200"/>
          <p:cNvSpPr>
            <a:spLocks noChangeArrowheads="1"/>
          </p:cNvSpPr>
          <p:nvPr/>
        </p:nvSpPr>
        <p:spPr bwMode="auto">
          <a:xfrm>
            <a:off x="7153275" y="4510088"/>
            <a:ext cx="21748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Telescope</a:t>
            </a:r>
          </a:p>
        </p:txBody>
      </p:sp>
      <p:sp>
        <p:nvSpPr>
          <p:cNvPr id="78878" name="Rectangle 201"/>
          <p:cNvSpPr>
            <a:spLocks noChangeArrowheads="1"/>
          </p:cNvSpPr>
          <p:nvPr/>
        </p:nvSpPr>
        <p:spPr bwMode="auto">
          <a:xfrm>
            <a:off x="-96838" y="5184775"/>
            <a:ext cx="185102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Eternity Past</a:t>
            </a:r>
          </a:p>
        </p:txBody>
      </p:sp>
      <p:sp>
        <p:nvSpPr>
          <p:cNvPr id="78879" name="Rectangle 202"/>
          <p:cNvSpPr>
            <a:spLocks noChangeArrowheads="1"/>
          </p:cNvSpPr>
          <p:nvPr/>
        </p:nvSpPr>
        <p:spPr bwMode="auto">
          <a:xfrm>
            <a:off x="7342188" y="5184775"/>
            <a:ext cx="18335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Eternity Future</a:t>
            </a:r>
          </a:p>
        </p:txBody>
      </p:sp>
      <p:sp>
        <p:nvSpPr>
          <p:cNvPr id="78880" name="Text Box 203"/>
          <p:cNvSpPr txBox="1">
            <a:spLocks noChangeArrowheads="1"/>
          </p:cNvSpPr>
          <p:nvPr/>
        </p:nvSpPr>
        <p:spPr bwMode="auto">
          <a:xfrm>
            <a:off x="8291513" y="6221413"/>
            <a:ext cx="935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1247D"/>
                </a:solidFill>
              </a:rPr>
              <a:t>06-27</a:t>
            </a:r>
          </a:p>
        </p:txBody>
      </p:sp>
      <p:sp>
        <p:nvSpPr>
          <p:cNvPr id="78881" name="Text Box 204"/>
          <p:cNvSpPr txBox="1">
            <a:spLocks noChangeArrowheads="1"/>
          </p:cNvSpPr>
          <p:nvPr/>
        </p:nvSpPr>
        <p:spPr bwMode="auto">
          <a:xfrm>
            <a:off x="239713" y="3730625"/>
            <a:ext cx="197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Promise </a:t>
            </a:r>
          </a:p>
        </p:txBody>
      </p:sp>
      <p:sp>
        <p:nvSpPr>
          <p:cNvPr id="78882" name="Text Box 205"/>
          <p:cNvSpPr txBox="1">
            <a:spLocks noChangeArrowheads="1"/>
          </p:cNvSpPr>
          <p:nvPr/>
        </p:nvSpPr>
        <p:spPr bwMode="auto">
          <a:xfrm>
            <a:off x="6854825" y="3730625"/>
            <a:ext cx="279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Fulfillment</a:t>
            </a:r>
            <a:endParaRPr lang="en-US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83" name="Line 206"/>
          <p:cNvSpPr>
            <a:spLocks noChangeShapeType="1"/>
          </p:cNvSpPr>
          <p:nvPr/>
        </p:nvSpPr>
        <p:spPr bwMode="auto">
          <a:xfrm>
            <a:off x="7197725" y="1884363"/>
            <a:ext cx="981075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Line 207"/>
          <p:cNvSpPr>
            <a:spLocks noChangeShapeType="1"/>
          </p:cNvSpPr>
          <p:nvPr/>
        </p:nvSpPr>
        <p:spPr bwMode="auto">
          <a:xfrm>
            <a:off x="7410450" y="2651125"/>
            <a:ext cx="979488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5" name="Line 208"/>
          <p:cNvSpPr>
            <a:spLocks noChangeShapeType="1"/>
          </p:cNvSpPr>
          <p:nvPr/>
        </p:nvSpPr>
        <p:spPr bwMode="auto">
          <a:xfrm>
            <a:off x="7505700" y="3316288"/>
            <a:ext cx="981075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6" name="Line 209"/>
          <p:cNvSpPr>
            <a:spLocks noChangeShapeType="1"/>
          </p:cNvSpPr>
          <p:nvPr/>
        </p:nvSpPr>
        <p:spPr bwMode="auto">
          <a:xfrm>
            <a:off x="7659688" y="4424363"/>
            <a:ext cx="981075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Line 210"/>
          <p:cNvSpPr>
            <a:spLocks noChangeShapeType="1"/>
          </p:cNvSpPr>
          <p:nvPr/>
        </p:nvSpPr>
        <p:spPr bwMode="auto">
          <a:xfrm>
            <a:off x="865188" y="1893888"/>
            <a:ext cx="979487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Line 211"/>
          <p:cNvSpPr>
            <a:spLocks noChangeShapeType="1"/>
          </p:cNvSpPr>
          <p:nvPr/>
        </p:nvSpPr>
        <p:spPr bwMode="auto">
          <a:xfrm>
            <a:off x="758825" y="2660650"/>
            <a:ext cx="979488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Line 212"/>
          <p:cNvSpPr>
            <a:spLocks noChangeShapeType="1"/>
          </p:cNvSpPr>
          <p:nvPr/>
        </p:nvSpPr>
        <p:spPr bwMode="auto">
          <a:xfrm>
            <a:off x="668338" y="3311525"/>
            <a:ext cx="979487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Line 213"/>
          <p:cNvSpPr>
            <a:spLocks noChangeShapeType="1"/>
          </p:cNvSpPr>
          <p:nvPr/>
        </p:nvSpPr>
        <p:spPr bwMode="auto">
          <a:xfrm>
            <a:off x="488950" y="4391025"/>
            <a:ext cx="981075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Rectangle 214"/>
          <p:cNvSpPr>
            <a:spLocks noChangeArrowheads="1"/>
          </p:cNvSpPr>
          <p:nvPr/>
        </p:nvSpPr>
        <p:spPr bwMode="auto">
          <a:xfrm>
            <a:off x="1603375" y="5768975"/>
            <a:ext cx="2444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  <a:latin typeface="Lucida Handwriting" charset="0"/>
              </a:rPr>
              <a:t>Microscope</a:t>
            </a:r>
          </a:p>
        </p:txBody>
      </p:sp>
      <p:sp>
        <p:nvSpPr>
          <p:cNvPr id="78892" name="Text Box 215"/>
          <p:cNvSpPr txBox="1">
            <a:spLocks noChangeArrowheads="1"/>
          </p:cNvSpPr>
          <p:nvPr/>
        </p:nvSpPr>
        <p:spPr bwMode="auto">
          <a:xfrm>
            <a:off x="1514475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solidFill>
                <a:srgbClr val="01247D"/>
              </a:solidFill>
              <a:latin typeface="Times" charset="0"/>
            </a:endParaRPr>
          </a:p>
        </p:txBody>
      </p:sp>
      <p:sp>
        <p:nvSpPr>
          <p:cNvPr id="78893" name="Rectangle 216"/>
          <p:cNvSpPr>
            <a:spLocks noChangeArrowheads="1"/>
          </p:cNvSpPr>
          <p:nvPr/>
        </p:nvSpPr>
        <p:spPr bwMode="auto">
          <a:xfrm>
            <a:off x="4356100" y="5540375"/>
            <a:ext cx="23574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1247D"/>
                </a:solidFill>
                <a:latin typeface="Lucida Handwriting" charset="0"/>
              </a:rPr>
              <a:t>2 Telescopes</a:t>
            </a:r>
            <a:endParaRPr lang="en-US" sz="2000" b="1" u="sng">
              <a:solidFill>
                <a:srgbClr val="01247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01247D"/>
                </a:solidFill>
                <a:latin typeface="Lucida Handwriting" charset="0"/>
              </a:rPr>
              <a:t>1 Microscope</a:t>
            </a:r>
            <a:endParaRPr lang="en-US" sz="2000" b="1" u="sng">
              <a:solidFill>
                <a:srgbClr val="01247D"/>
              </a:solidFill>
              <a:latin typeface="Lucida Handwriting" charset="0"/>
            </a:endParaRPr>
          </a:p>
        </p:txBody>
      </p:sp>
      <p:grpSp>
        <p:nvGrpSpPr>
          <p:cNvPr id="78894" name="Group 217"/>
          <p:cNvGrpSpPr>
            <a:grpSpLocks/>
          </p:cNvGrpSpPr>
          <p:nvPr/>
        </p:nvGrpSpPr>
        <p:grpSpPr bwMode="auto">
          <a:xfrm>
            <a:off x="5513388" y="588963"/>
            <a:ext cx="709612" cy="958850"/>
            <a:chOff x="2464" y="201"/>
            <a:chExt cx="443" cy="604"/>
          </a:xfrm>
        </p:grpSpPr>
        <p:sp>
          <p:nvSpPr>
            <p:cNvPr id="79035" name="Rectangle 21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36" name="Rectangle 21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37" name="Rectangle 22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613" name="Rectangle 221"/>
          <p:cNvSpPr>
            <a:spLocks noChangeArrowheads="1"/>
          </p:cNvSpPr>
          <p:nvPr/>
        </p:nvSpPr>
        <p:spPr bwMode="auto">
          <a:xfrm>
            <a:off x="-287338" y="0"/>
            <a:ext cx="9736138" cy="6858000"/>
          </a:xfrm>
          <a:prstGeom prst="rect">
            <a:avLst/>
          </a:prstGeom>
          <a:gradFill rotWithShape="0">
            <a:gsLst>
              <a:gs pos="0">
                <a:srgbClr val="1E1BC5">
                  <a:gamma/>
                  <a:shade val="0"/>
                  <a:invGamma/>
                </a:srgbClr>
              </a:gs>
              <a:gs pos="100000">
                <a:srgbClr val="1E1BC5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8896" name="Rectangle 222"/>
          <p:cNvSpPr>
            <a:spLocks noChangeArrowheads="1"/>
          </p:cNvSpPr>
          <p:nvPr/>
        </p:nvSpPr>
        <p:spPr bwMode="auto">
          <a:xfrm>
            <a:off x="5786438" y="4848225"/>
            <a:ext cx="2409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01247D"/>
                </a:solidFill>
              </a:rPr>
              <a:t>12 TRIBES</a:t>
            </a:r>
          </a:p>
        </p:txBody>
      </p:sp>
      <p:sp>
        <p:nvSpPr>
          <p:cNvPr id="78897" name="Rectangle 223"/>
          <p:cNvSpPr>
            <a:spLocks noChangeArrowheads="1"/>
          </p:cNvSpPr>
          <p:nvPr/>
        </p:nvSpPr>
        <p:spPr bwMode="auto">
          <a:xfrm>
            <a:off x="6977063" y="2211388"/>
            <a:ext cx="17097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EXODUS</a:t>
            </a:r>
          </a:p>
        </p:txBody>
      </p:sp>
      <p:sp>
        <p:nvSpPr>
          <p:cNvPr id="78898" name="Rectangle 224"/>
          <p:cNvSpPr>
            <a:spLocks noChangeArrowheads="1"/>
          </p:cNvSpPr>
          <p:nvPr/>
        </p:nvSpPr>
        <p:spPr bwMode="auto">
          <a:xfrm>
            <a:off x="1900238" y="5948363"/>
            <a:ext cx="2536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5  SERMONS</a:t>
            </a:r>
          </a:p>
        </p:txBody>
      </p:sp>
      <p:sp>
        <p:nvSpPr>
          <p:cNvPr id="78899" name="Rectangle 225"/>
          <p:cNvSpPr>
            <a:spLocks noChangeArrowheads="1"/>
          </p:cNvSpPr>
          <p:nvPr/>
        </p:nvSpPr>
        <p:spPr bwMode="auto">
          <a:xfrm>
            <a:off x="3794125" y="1663700"/>
            <a:ext cx="2957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LAND DIVIDED</a:t>
            </a:r>
          </a:p>
        </p:txBody>
      </p:sp>
      <p:sp>
        <p:nvSpPr>
          <p:cNvPr id="78900" name="Rectangle 226"/>
          <p:cNvSpPr>
            <a:spLocks noChangeArrowheads="1"/>
          </p:cNvSpPr>
          <p:nvPr/>
        </p:nvSpPr>
        <p:spPr bwMode="auto">
          <a:xfrm>
            <a:off x="1476375" y="4137025"/>
            <a:ext cx="1646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JUDGES</a:t>
            </a:r>
          </a:p>
        </p:txBody>
      </p:sp>
      <p:sp>
        <p:nvSpPr>
          <p:cNvPr id="78901" name="Rectangle 227"/>
          <p:cNvSpPr>
            <a:spLocks noChangeArrowheads="1"/>
          </p:cNvSpPr>
          <p:nvPr/>
        </p:nvSpPr>
        <p:spPr bwMode="auto">
          <a:xfrm>
            <a:off x="1046163" y="909638"/>
            <a:ext cx="1806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GOSPELS</a:t>
            </a:r>
          </a:p>
        </p:txBody>
      </p:sp>
      <p:sp>
        <p:nvSpPr>
          <p:cNvPr id="78902" name="Rectangle 228"/>
          <p:cNvSpPr>
            <a:spLocks noChangeArrowheads="1"/>
          </p:cNvSpPr>
          <p:nvPr/>
        </p:nvSpPr>
        <p:spPr bwMode="auto">
          <a:xfrm>
            <a:off x="188913" y="5422900"/>
            <a:ext cx="21399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M - C - C </a:t>
            </a:r>
          </a:p>
        </p:txBody>
      </p:sp>
      <p:sp>
        <p:nvSpPr>
          <p:cNvPr id="78903" name="Rectangle 229"/>
          <p:cNvSpPr>
            <a:spLocks noChangeArrowheads="1"/>
          </p:cNvSpPr>
          <p:nvPr/>
        </p:nvSpPr>
        <p:spPr bwMode="auto">
          <a:xfrm>
            <a:off x="171450" y="282575"/>
            <a:ext cx="18589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The CALL</a:t>
            </a:r>
          </a:p>
        </p:txBody>
      </p:sp>
      <p:sp>
        <p:nvSpPr>
          <p:cNvPr id="78904" name="Rectangle 230"/>
          <p:cNvSpPr>
            <a:spLocks noChangeArrowheads="1"/>
          </p:cNvSpPr>
          <p:nvPr/>
        </p:nvSpPr>
        <p:spPr bwMode="auto">
          <a:xfrm>
            <a:off x="2890838" y="4638675"/>
            <a:ext cx="1225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01247D"/>
                </a:solidFill>
              </a:rPr>
              <a:t>I - I</a:t>
            </a:r>
          </a:p>
        </p:txBody>
      </p:sp>
      <p:sp>
        <p:nvSpPr>
          <p:cNvPr id="78905" name="Rectangle 231"/>
          <p:cNvSpPr>
            <a:spLocks noChangeArrowheads="1"/>
          </p:cNvSpPr>
          <p:nvPr/>
        </p:nvSpPr>
        <p:spPr bwMode="auto">
          <a:xfrm>
            <a:off x="6300788" y="3568700"/>
            <a:ext cx="29003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SLAVERY</a:t>
            </a:r>
            <a:r>
              <a:rPr lang="en-US" sz="2000" b="1">
                <a:solidFill>
                  <a:srgbClr val="01247D"/>
                </a:solidFill>
              </a:rPr>
              <a:t>          </a:t>
            </a:r>
          </a:p>
        </p:txBody>
      </p:sp>
      <p:sp>
        <p:nvSpPr>
          <p:cNvPr id="78906" name="Rectangle 232"/>
          <p:cNvSpPr>
            <a:spLocks noChangeArrowheads="1"/>
          </p:cNvSpPr>
          <p:nvPr/>
        </p:nvSpPr>
        <p:spPr bwMode="auto">
          <a:xfrm>
            <a:off x="3522663" y="1074738"/>
            <a:ext cx="1365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SINAI</a:t>
            </a:r>
          </a:p>
        </p:txBody>
      </p:sp>
      <p:sp>
        <p:nvSpPr>
          <p:cNvPr id="78907" name="Rectangle 233"/>
          <p:cNvSpPr>
            <a:spLocks noChangeArrowheads="1"/>
          </p:cNvSpPr>
          <p:nvPr/>
        </p:nvSpPr>
        <p:spPr bwMode="auto">
          <a:xfrm>
            <a:off x="6324600" y="6042025"/>
            <a:ext cx="23304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3  TREKS...</a:t>
            </a:r>
          </a:p>
        </p:txBody>
      </p:sp>
      <p:sp>
        <p:nvSpPr>
          <p:cNvPr id="78908" name="Rectangle 234"/>
          <p:cNvSpPr>
            <a:spLocks noChangeArrowheads="1"/>
          </p:cNvSpPr>
          <p:nvPr/>
        </p:nvSpPr>
        <p:spPr bwMode="auto">
          <a:xfrm>
            <a:off x="2085975" y="2976563"/>
            <a:ext cx="16811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ISRAEL </a:t>
            </a:r>
          </a:p>
        </p:txBody>
      </p:sp>
      <p:sp>
        <p:nvSpPr>
          <p:cNvPr id="78909" name="Rectangle 235"/>
          <p:cNvSpPr>
            <a:spLocks noChangeArrowheads="1"/>
          </p:cNvSpPr>
          <p:nvPr/>
        </p:nvSpPr>
        <p:spPr bwMode="auto">
          <a:xfrm>
            <a:off x="638175" y="3363913"/>
            <a:ext cx="1304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01247D"/>
                </a:solidFill>
              </a:rPr>
              <a:t>J - E</a:t>
            </a:r>
          </a:p>
        </p:txBody>
      </p:sp>
      <p:sp>
        <p:nvSpPr>
          <p:cNvPr id="78910" name="Rectangle 236"/>
          <p:cNvSpPr>
            <a:spLocks noChangeArrowheads="1"/>
          </p:cNvSpPr>
          <p:nvPr/>
        </p:nvSpPr>
        <p:spPr bwMode="auto">
          <a:xfrm>
            <a:off x="2276475" y="2081213"/>
            <a:ext cx="8318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430</a:t>
            </a:r>
          </a:p>
        </p:txBody>
      </p:sp>
      <p:sp>
        <p:nvSpPr>
          <p:cNvPr id="78911" name="Rectangle 237"/>
          <p:cNvSpPr>
            <a:spLocks noChangeArrowheads="1"/>
          </p:cNvSpPr>
          <p:nvPr/>
        </p:nvSpPr>
        <p:spPr bwMode="auto">
          <a:xfrm>
            <a:off x="3524250" y="511175"/>
            <a:ext cx="1981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S - D - S</a:t>
            </a:r>
          </a:p>
        </p:txBody>
      </p:sp>
      <p:sp>
        <p:nvSpPr>
          <p:cNvPr id="78912" name="Rectangle 238"/>
          <p:cNvSpPr>
            <a:spLocks noChangeArrowheads="1"/>
          </p:cNvSpPr>
          <p:nvPr/>
        </p:nvSpPr>
        <p:spPr bwMode="auto">
          <a:xfrm>
            <a:off x="3949700" y="5437188"/>
            <a:ext cx="19891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Z - E - N</a:t>
            </a:r>
          </a:p>
        </p:txBody>
      </p:sp>
      <p:sp>
        <p:nvSpPr>
          <p:cNvPr id="78913" name="Rectangle 239"/>
          <p:cNvSpPr>
            <a:spLocks noChangeArrowheads="1"/>
          </p:cNvSpPr>
          <p:nvPr/>
        </p:nvSpPr>
        <p:spPr bwMode="auto">
          <a:xfrm>
            <a:off x="3960813" y="3643313"/>
            <a:ext cx="11557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ACTS</a:t>
            </a:r>
          </a:p>
        </p:txBody>
      </p:sp>
      <p:sp>
        <p:nvSpPr>
          <p:cNvPr id="78914" name="Rectangle 240"/>
          <p:cNvSpPr>
            <a:spLocks noChangeArrowheads="1"/>
          </p:cNvSpPr>
          <p:nvPr/>
        </p:nvSpPr>
        <p:spPr bwMode="auto">
          <a:xfrm>
            <a:off x="6954838" y="1017588"/>
            <a:ext cx="19446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EPISTLES</a:t>
            </a:r>
          </a:p>
        </p:txBody>
      </p:sp>
      <p:sp>
        <p:nvSpPr>
          <p:cNvPr id="78915" name="Rectangle 241"/>
          <p:cNvSpPr>
            <a:spLocks noChangeArrowheads="1"/>
          </p:cNvSpPr>
          <p:nvPr/>
        </p:nvSpPr>
        <p:spPr bwMode="auto">
          <a:xfrm>
            <a:off x="5705475" y="187325"/>
            <a:ext cx="2849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1247D"/>
                </a:solidFill>
              </a:rPr>
              <a:t>KADESH BARNEA</a:t>
            </a:r>
          </a:p>
        </p:txBody>
      </p:sp>
      <p:sp>
        <p:nvSpPr>
          <p:cNvPr id="78916" name="Rectangle 242"/>
          <p:cNvSpPr>
            <a:spLocks noChangeArrowheads="1"/>
          </p:cNvSpPr>
          <p:nvPr/>
        </p:nvSpPr>
        <p:spPr bwMode="auto">
          <a:xfrm>
            <a:off x="4710113" y="4292600"/>
            <a:ext cx="831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350</a:t>
            </a:r>
          </a:p>
        </p:txBody>
      </p:sp>
      <p:sp>
        <p:nvSpPr>
          <p:cNvPr id="78917" name="Rectangle 243"/>
          <p:cNvSpPr>
            <a:spLocks noChangeArrowheads="1"/>
          </p:cNvSpPr>
          <p:nvPr/>
        </p:nvSpPr>
        <p:spPr bwMode="auto">
          <a:xfrm>
            <a:off x="5651500" y="4135438"/>
            <a:ext cx="16240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 JUDAH</a:t>
            </a:r>
          </a:p>
        </p:txBody>
      </p:sp>
      <p:sp>
        <p:nvSpPr>
          <p:cNvPr id="78918" name="Rectangle 244"/>
          <p:cNvSpPr>
            <a:spLocks noChangeArrowheads="1"/>
          </p:cNvSpPr>
          <p:nvPr/>
        </p:nvSpPr>
        <p:spPr bwMode="auto">
          <a:xfrm>
            <a:off x="3729038" y="2443163"/>
            <a:ext cx="19510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70 YEARS</a:t>
            </a:r>
          </a:p>
        </p:txBody>
      </p:sp>
      <p:sp>
        <p:nvSpPr>
          <p:cNvPr id="78919" name="Rectangle 245"/>
          <p:cNvSpPr>
            <a:spLocks noChangeArrowheads="1"/>
          </p:cNvSpPr>
          <p:nvPr/>
        </p:nvSpPr>
        <p:spPr bwMode="auto">
          <a:xfrm>
            <a:off x="360363" y="2333625"/>
            <a:ext cx="16573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CHURCH</a:t>
            </a:r>
            <a:endParaRPr lang="en-US" sz="2800" b="1" i="1">
              <a:solidFill>
                <a:srgbClr val="01247D"/>
              </a:solidFill>
            </a:endParaRPr>
          </a:p>
        </p:txBody>
      </p:sp>
      <p:sp>
        <p:nvSpPr>
          <p:cNvPr id="78920" name="Rectangle 246"/>
          <p:cNvSpPr>
            <a:spLocks noChangeArrowheads="1"/>
          </p:cNvSpPr>
          <p:nvPr/>
        </p:nvSpPr>
        <p:spPr bwMode="auto">
          <a:xfrm>
            <a:off x="7267575" y="4348163"/>
            <a:ext cx="18986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L - S - B</a:t>
            </a:r>
          </a:p>
        </p:txBody>
      </p:sp>
      <p:sp>
        <p:nvSpPr>
          <p:cNvPr id="78921" name="Rectangle 247"/>
          <p:cNvSpPr>
            <a:spLocks noChangeArrowheads="1"/>
          </p:cNvSpPr>
          <p:nvPr/>
        </p:nvSpPr>
        <p:spPr bwMode="auto">
          <a:xfrm>
            <a:off x="5978525" y="874713"/>
            <a:ext cx="6143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40</a:t>
            </a:r>
          </a:p>
        </p:txBody>
      </p:sp>
      <p:sp>
        <p:nvSpPr>
          <p:cNvPr id="78922" name="Rectangle 248"/>
          <p:cNvSpPr>
            <a:spLocks noChangeArrowheads="1"/>
          </p:cNvSpPr>
          <p:nvPr/>
        </p:nvSpPr>
        <p:spPr bwMode="auto">
          <a:xfrm>
            <a:off x="557213" y="1527175"/>
            <a:ext cx="18383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JERICHO</a:t>
            </a:r>
          </a:p>
        </p:txBody>
      </p:sp>
      <p:sp>
        <p:nvSpPr>
          <p:cNvPr id="78923" name="Rectangle 249"/>
          <p:cNvSpPr>
            <a:spLocks noChangeArrowheads="1"/>
          </p:cNvSpPr>
          <p:nvPr/>
        </p:nvSpPr>
        <p:spPr bwMode="auto">
          <a:xfrm>
            <a:off x="-11113" y="4859338"/>
            <a:ext cx="25638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REVELATION</a:t>
            </a: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-646113" y="0"/>
            <a:ext cx="10010776" cy="6858000"/>
            <a:chOff x="-218" y="0"/>
            <a:chExt cx="6242" cy="4320"/>
          </a:xfrm>
        </p:grpSpPr>
        <p:sp>
          <p:nvSpPr>
            <p:cNvPr id="78943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78944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82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0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1600 years</a:t>
              </a:r>
            </a:p>
          </p:txBody>
        </p:sp>
        <p:sp>
          <p:nvSpPr>
            <p:cNvPr id="283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07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40 authors</a:t>
              </a:r>
            </a:p>
          </p:txBody>
        </p:sp>
        <p:sp>
          <p:nvSpPr>
            <p:cNvPr id="284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" pitchFamily="-107" charset="0"/>
                  <a:ea typeface="+mn-ea"/>
                  <a:cs typeface="+mn-cs"/>
                </a:rPr>
                <a:t>ONE THEME:</a:t>
              </a:r>
            </a:p>
          </p:txBody>
        </p:sp>
        <p:sp>
          <p:nvSpPr>
            <p:cNvPr id="78948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86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the glory of God</a:t>
              </a:r>
            </a:p>
          </p:txBody>
        </p:sp>
        <p:sp>
          <p:nvSpPr>
            <p:cNvPr id="287" name="Rectangle 73"/>
            <p:cNvSpPr>
              <a:spLocks noChangeArrowheads="1"/>
            </p:cNvSpPr>
            <p:nvPr/>
          </p:nvSpPr>
          <p:spPr bwMode="auto">
            <a:xfrm>
              <a:off x="4088" y="447"/>
              <a:ext cx="140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“NEW”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88" name="Rectangle 74"/>
            <p:cNvSpPr>
              <a:spLocks noChangeArrowheads="1"/>
            </p:cNvSpPr>
            <p:nvPr/>
          </p:nvSpPr>
          <p:spPr bwMode="auto">
            <a:xfrm>
              <a:off x="259" y="441"/>
              <a:ext cx="14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“OLD”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Testament</a:t>
              </a:r>
            </a:p>
          </p:txBody>
        </p:sp>
        <p:sp>
          <p:nvSpPr>
            <p:cNvPr id="289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0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1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2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3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35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  “27” Books</a:t>
              </a:r>
            </a:p>
          </p:txBody>
        </p:sp>
        <p:sp>
          <p:nvSpPr>
            <p:cNvPr id="294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2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“39” Books</a:t>
              </a:r>
            </a:p>
          </p:txBody>
        </p:sp>
        <p:sp>
          <p:nvSpPr>
            <p:cNvPr id="295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6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297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8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Hebrew</a:t>
              </a:r>
            </a:p>
          </p:txBody>
        </p:sp>
        <p:sp>
          <p:nvSpPr>
            <p:cNvPr id="298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6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Greek</a:t>
              </a:r>
            </a:p>
          </p:txBody>
        </p:sp>
        <p:sp>
          <p:nvSpPr>
            <p:cNvPr id="299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300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301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8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302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8966" name="Group 89"/>
            <p:cNvGrpSpPr>
              <a:grpSpLocks/>
            </p:cNvGrpSpPr>
            <p:nvPr/>
          </p:nvGrpSpPr>
          <p:grpSpPr bwMode="auto">
            <a:xfrm>
              <a:off x="1344" y="1543"/>
              <a:ext cx="3404" cy="1810"/>
              <a:chOff x="1344" y="1543"/>
              <a:chExt cx="3404" cy="1810"/>
            </a:xfrm>
          </p:grpSpPr>
          <p:sp>
            <p:nvSpPr>
              <p:cNvPr id="79019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0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1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2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3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4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5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6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06"/>
                <a:ext cx="129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PROPHECIES</a:t>
                </a:r>
              </a:p>
            </p:txBody>
          </p:sp>
          <p:sp>
            <p:nvSpPr>
              <p:cNvPr id="365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REVELATION</a:t>
                </a:r>
              </a:p>
            </p:txBody>
          </p:sp>
          <p:sp>
            <p:nvSpPr>
              <p:cNvPr id="366" name="Rectangle 100"/>
              <p:cNvSpPr>
                <a:spLocks noChangeArrowheads="1"/>
              </p:cNvSpPr>
              <p:nvPr/>
            </p:nvSpPr>
            <p:spPr bwMode="auto">
              <a:xfrm rot="3267768">
                <a:off x="1813" y="2522"/>
                <a:ext cx="111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WRITINGS</a:t>
                </a:r>
              </a:p>
            </p:txBody>
          </p:sp>
          <p:sp>
            <p:nvSpPr>
              <p:cNvPr id="367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9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EPISTLES</a:t>
                </a:r>
              </a:p>
            </p:txBody>
          </p:sp>
          <p:sp>
            <p:nvSpPr>
              <p:cNvPr id="368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ACTS</a:t>
                </a:r>
              </a:p>
            </p:txBody>
          </p:sp>
          <p:sp>
            <p:nvSpPr>
              <p:cNvPr id="369" name="Rectangle 103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HISTORIES</a:t>
                </a:r>
              </a:p>
            </p:txBody>
          </p:sp>
          <p:sp>
            <p:nvSpPr>
              <p:cNvPr id="370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LAW</a:t>
                </a:r>
              </a:p>
            </p:txBody>
          </p:sp>
          <p:sp>
            <p:nvSpPr>
              <p:cNvPr id="371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8" y="2038"/>
                <a:ext cx="122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304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305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Telescope</a:t>
              </a:r>
            </a:p>
          </p:txBody>
        </p:sp>
        <p:sp>
          <p:nvSpPr>
            <p:cNvPr id="306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Past</a:t>
              </a:r>
            </a:p>
          </p:txBody>
        </p:sp>
        <p:sp>
          <p:nvSpPr>
            <p:cNvPr id="307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Eternity Future</a:t>
              </a:r>
            </a:p>
          </p:txBody>
        </p:sp>
        <p:sp>
          <p:nvSpPr>
            <p:cNvPr id="78971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1E1BC5"/>
                  </a:solidFill>
                </a:rPr>
                <a:t>06-27</a:t>
              </a:r>
            </a:p>
          </p:txBody>
        </p:sp>
        <p:sp>
          <p:nvSpPr>
            <p:cNvPr id="309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Promise </a:t>
              </a:r>
            </a:p>
          </p:txBody>
        </p:sp>
        <p:sp>
          <p:nvSpPr>
            <p:cNvPr id="310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1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2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3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4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5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6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7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8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319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-107" charset="0"/>
                  <a:ea typeface="+mn-ea"/>
                  <a:cs typeface="+mn-cs"/>
                </a:rPr>
                <a:t>Microscope</a:t>
              </a:r>
            </a:p>
          </p:txBody>
        </p:sp>
        <p:sp>
          <p:nvSpPr>
            <p:cNvPr id="78983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21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78985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79016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17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18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986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38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12 TRIBO</a:t>
              </a:r>
            </a:p>
          </p:txBody>
        </p:sp>
        <p:sp>
          <p:nvSpPr>
            <p:cNvPr id="325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93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EXODO</a:t>
              </a:r>
            </a:p>
          </p:txBody>
        </p:sp>
        <p:sp>
          <p:nvSpPr>
            <p:cNvPr id="326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4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5  SERMON</a:t>
              </a:r>
            </a:p>
          </p:txBody>
        </p:sp>
        <p:sp>
          <p:nvSpPr>
            <p:cNvPr id="327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73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LUPA NAHATI</a:t>
              </a:r>
            </a:p>
          </p:txBody>
        </p:sp>
        <p:sp>
          <p:nvSpPr>
            <p:cNvPr id="328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57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HUKOM</a:t>
              </a:r>
            </a:p>
          </p:txBody>
        </p:sp>
        <p:sp>
          <p:nvSpPr>
            <p:cNvPr id="329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46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EVANGELIO</a:t>
              </a:r>
            </a:p>
          </p:txBody>
        </p:sp>
        <p:sp>
          <p:nvSpPr>
            <p:cNvPr id="330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 - C - C </a:t>
              </a:r>
            </a:p>
          </p:txBody>
        </p:sp>
        <p:sp>
          <p:nvSpPr>
            <p:cNvPr id="331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201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ANG PAGTAWAG</a:t>
              </a:r>
            </a:p>
          </p:txBody>
        </p:sp>
        <p:sp>
          <p:nvSpPr>
            <p:cNvPr id="332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I - I</a:t>
              </a:r>
            </a:p>
          </p:txBody>
        </p:sp>
        <p:sp>
          <p:nvSpPr>
            <p:cNvPr id="333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68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</a:rPr>
                <a:t>PAGKAALIPIN</a:t>
              </a:r>
              <a:endParaRPr lang="en-US" sz="2000" b="1">
                <a:solidFill>
                  <a:srgbClr val="1E1BC5"/>
                </a:solidFill>
              </a:endParaRPr>
            </a:p>
          </p:txBody>
        </p:sp>
        <p:sp>
          <p:nvSpPr>
            <p:cNvPr id="334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SINAI</a:t>
              </a:r>
            </a:p>
          </p:txBody>
        </p:sp>
        <p:sp>
          <p:nvSpPr>
            <p:cNvPr id="335" name="Rectangle 140"/>
            <p:cNvSpPr>
              <a:spLocks noChangeArrowheads="1"/>
            </p:cNvSpPr>
            <p:nvPr/>
          </p:nvSpPr>
          <p:spPr bwMode="auto">
            <a:xfrm>
              <a:off x="3515" y="3850"/>
              <a:ext cx="223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3 PAGLALAKBAY...</a:t>
              </a:r>
            </a:p>
          </p:txBody>
        </p:sp>
        <p:sp>
          <p:nvSpPr>
            <p:cNvPr id="336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ISRAEL </a:t>
              </a:r>
            </a:p>
          </p:txBody>
        </p:sp>
        <p:sp>
          <p:nvSpPr>
            <p:cNvPr id="337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2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J - E</a:t>
              </a:r>
            </a:p>
          </p:txBody>
        </p:sp>
        <p:sp>
          <p:nvSpPr>
            <p:cNvPr id="338" name="Rectangle 143"/>
            <p:cNvSpPr>
              <a:spLocks noChangeArrowheads="1"/>
            </p:cNvSpPr>
            <p:nvPr/>
          </p:nvSpPr>
          <p:spPr bwMode="auto">
            <a:xfrm>
              <a:off x="1591" y="1214"/>
              <a:ext cx="5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430</a:t>
              </a:r>
            </a:p>
          </p:txBody>
        </p:sp>
        <p:sp>
          <p:nvSpPr>
            <p:cNvPr id="339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S - D - S</a:t>
              </a:r>
            </a:p>
          </p:txBody>
        </p:sp>
        <p:sp>
          <p:nvSpPr>
            <p:cNvPr id="340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3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Z - E - N</a:t>
              </a:r>
            </a:p>
          </p:txBody>
        </p:sp>
        <p:sp>
          <p:nvSpPr>
            <p:cNvPr id="341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82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GAWA</a:t>
              </a:r>
            </a:p>
          </p:txBody>
        </p:sp>
        <p:sp>
          <p:nvSpPr>
            <p:cNvPr id="342" name="Rectangle 147"/>
            <p:cNvSpPr>
              <a:spLocks noChangeArrowheads="1"/>
            </p:cNvSpPr>
            <p:nvPr/>
          </p:nvSpPr>
          <p:spPr bwMode="auto">
            <a:xfrm>
              <a:off x="4264" y="623"/>
              <a:ext cx="148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SULAT</a:t>
              </a:r>
            </a:p>
          </p:txBody>
        </p:sp>
        <p:sp>
          <p:nvSpPr>
            <p:cNvPr id="343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KADESH BARNEA</a:t>
              </a:r>
            </a:p>
          </p:txBody>
        </p:sp>
        <p:sp>
          <p:nvSpPr>
            <p:cNvPr id="344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345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 JUDAH</a:t>
              </a:r>
            </a:p>
          </p:txBody>
        </p:sp>
        <p:sp>
          <p:nvSpPr>
            <p:cNvPr id="346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60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70 NA TAON</a:t>
              </a:r>
            </a:p>
          </p:txBody>
        </p:sp>
        <p:sp>
          <p:nvSpPr>
            <p:cNvPr id="347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41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</a:rPr>
                <a:t>SIMBAHAN</a:t>
              </a:r>
              <a:endParaRPr lang="en-US" sz="2800" b="1" i="1">
                <a:solidFill>
                  <a:srgbClr val="1E1BC5"/>
                </a:solidFill>
              </a:endParaRPr>
            </a:p>
          </p:txBody>
        </p:sp>
        <p:sp>
          <p:nvSpPr>
            <p:cNvPr id="348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L - S - B</a:t>
              </a:r>
            </a:p>
          </p:txBody>
        </p:sp>
        <p:sp>
          <p:nvSpPr>
            <p:cNvPr id="349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7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350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JERICHO</a:t>
              </a:r>
            </a:p>
          </p:txBody>
        </p:sp>
        <p:sp>
          <p:nvSpPr>
            <p:cNvPr id="351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67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APOCALIPSIS</a:t>
              </a:r>
            </a:p>
          </p:txBody>
        </p:sp>
        <p:sp>
          <p:nvSpPr>
            <p:cNvPr id="352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7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Comic Sans MS" pitchFamily="-107" charset="0"/>
                  <a:ea typeface="+mn-ea"/>
                  <a:cs typeface="+mn-cs"/>
                </a:rPr>
                <a:t>MGA PROPETA</a:t>
              </a:r>
            </a:p>
          </p:txBody>
        </p:sp>
      </p:grpSp>
      <p:sp>
        <p:nvSpPr>
          <p:cNvPr id="78925" name="Rectangle 250"/>
          <p:cNvSpPr>
            <a:spLocks noChangeArrowheads="1"/>
          </p:cNvSpPr>
          <p:nvPr/>
        </p:nvSpPr>
        <p:spPr bwMode="auto">
          <a:xfrm>
            <a:off x="6092825" y="2846388"/>
            <a:ext cx="2060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01247D"/>
                </a:solidFill>
              </a:rPr>
              <a:t>PROPHETS</a:t>
            </a:r>
          </a:p>
        </p:txBody>
      </p:sp>
      <p:sp>
        <p:nvSpPr>
          <p:cNvPr id="78926" name="Text Box 264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315657" name="Rectangle 265"/>
          <p:cNvSpPr>
            <a:spLocks noChangeArrowheads="1"/>
          </p:cNvSpPr>
          <p:nvPr/>
        </p:nvSpPr>
        <p:spPr bwMode="auto">
          <a:xfrm>
            <a:off x="7581900" y="64373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5658" name="Rectangle 266"/>
          <p:cNvSpPr>
            <a:spLocks noChangeArrowheads="1"/>
          </p:cNvSpPr>
          <p:nvPr/>
        </p:nvSpPr>
        <p:spPr bwMode="auto">
          <a:xfrm>
            <a:off x="813593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929" name="Text Box 267"/>
          <p:cNvSpPr txBox="1">
            <a:spLocks noChangeArrowheads="1"/>
          </p:cNvSpPr>
          <p:nvPr/>
        </p:nvSpPr>
        <p:spPr bwMode="auto">
          <a:xfrm>
            <a:off x="85359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78930" name="Text Box 367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78" name="Text Box 258"/>
          <p:cNvSpPr txBox="1">
            <a:spLocks noChangeArrowheads="1"/>
          </p:cNvSpPr>
          <p:nvPr/>
        </p:nvSpPr>
        <p:spPr bwMode="auto">
          <a:xfrm>
            <a:off x="230188" y="5708650"/>
            <a:ext cx="3040062" cy="830263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TULONG SA PAGAARAL #18</a:t>
            </a:r>
          </a:p>
        </p:txBody>
      </p:sp>
      <p:sp>
        <p:nvSpPr>
          <p:cNvPr id="267" name="Text Box 268"/>
          <p:cNvSpPr txBox="1">
            <a:spLocks noChangeArrowheads="1"/>
          </p:cNvSpPr>
          <p:nvPr/>
        </p:nvSpPr>
        <p:spPr bwMode="auto">
          <a:xfrm>
            <a:off x="279400" y="635000"/>
            <a:ext cx="8609013" cy="526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2D6AC"/>
                </a:solidFill>
                <a:latin typeface="Arial Black" pitchFamily="-107" charset="0"/>
                <a:ea typeface="+mn-ea"/>
                <a:cs typeface="+mn-cs"/>
              </a:rPr>
              <a:t>ANG PAGKATUMBAS NG “MATANDANG” AT “BAGONG” TIPAN…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                                         BATAS (1) at EVANGELIO (5)                                                                                  ay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gumawa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makasaysayang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__________,                              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KASAYSAYANG (2) at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GAWA (6),                          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nagpapakita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pagunlad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_________,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gumawa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isang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katawang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________,                  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mga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TULA (3) at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mga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SULAT (7),                     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iniiwan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dalawang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di-pangakaraniwang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bahagi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sa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ating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Biblia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,                                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_______________ (4) at                           </a:t>
            </a:r>
            <a:r>
              <a:rPr lang="en-US" sz="2800" dirty="0" err="1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ang</a:t>
            </a:r>
            <a:r>
              <a:rPr lang="en-US" sz="2800" dirty="0">
                <a:solidFill>
                  <a:srgbClr val="FEF800"/>
                </a:solidFill>
                <a:latin typeface="Arial Black" pitchFamily="-107" charset="0"/>
                <a:ea typeface="+mn-ea"/>
                <a:cs typeface="+mn-cs"/>
              </a:rPr>
              <a:t> _____________ (8).</a:t>
            </a:r>
          </a:p>
        </p:txBody>
      </p:sp>
      <p:sp>
        <p:nvSpPr>
          <p:cNvPr id="268" name="Text Box 269"/>
          <p:cNvSpPr txBox="1">
            <a:spLocks noChangeArrowheads="1"/>
          </p:cNvSpPr>
          <p:nvPr/>
        </p:nvSpPr>
        <p:spPr bwMode="auto">
          <a:xfrm>
            <a:off x="5721350" y="1947863"/>
            <a:ext cx="2211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DEDEDE"/>
                </a:solidFill>
                <a:latin typeface="Helvetica" charset="0"/>
              </a:rPr>
              <a:t>pagtatalo</a:t>
            </a:r>
          </a:p>
        </p:txBody>
      </p:sp>
      <p:sp>
        <p:nvSpPr>
          <p:cNvPr id="269" name="Text Box 270"/>
          <p:cNvSpPr txBox="1">
            <a:spLocks noChangeArrowheads="1"/>
          </p:cNvSpPr>
          <p:nvPr/>
        </p:nvSpPr>
        <p:spPr bwMode="auto">
          <a:xfrm>
            <a:off x="6053138" y="2771775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DEDEDE"/>
                </a:solidFill>
                <a:latin typeface="Helvetica" charset="0"/>
              </a:rPr>
              <a:t>kultura</a:t>
            </a:r>
          </a:p>
        </p:txBody>
      </p:sp>
      <p:sp>
        <p:nvSpPr>
          <p:cNvPr id="271" name="Oval 272"/>
          <p:cNvSpPr>
            <a:spLocks noChangeArrowheads="1"/>
          </p:cNvSpPr>
          <p:nvPr/>
        </p:nvSpPr>
        <p:spPr bwMode="auto">
          <a:xfrm>
            <a:off x="5876925" y="1927225"/>
            <a:ext cx="2049463" cy="5603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72" name="Oval 273"/>
          <p:cNvSpPr>
            <a:spLocks noChangeArrowheads="1"/>
          </p:cNvSpPr>
          <p:nvPr/>
        </p:nvSpPr>
        <p:spPr bwMode="auto">
          <a:xfrm>
            <a:off x="6329363" y="2779713"/>
            <a:ext cx="2049462" cy="50641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74" name="Text Box 275"/>
          <p:cNvSpPr txBox="1">
            <a:spLocks noChangeArrowheads="1"/>
          </p:cNvSpPr>
          <p:nvPr/>
        </p:nvSpPr>
        <p:spPr bwMode="auto">
          <a:xfrm>
            <a:off x="1473200" y="4916488"/>
            <a:ext cx="280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DEDEDE"/>
                </a:solidFill>
                <a:latin typeface="Helvetica" charset="0"/>
              </a:rPr>
              <a:t>MGA PROPETA</a:t>
            </a:r>
          </a:p>
        </p:txBody>
      </p:sp>
      <p:sp>
        <p:nvSpPr>
          <p:cNvPr id="275" name="Text Box 276"/>
          <p:cNvSpPr txBox="1">
            <a:spLocks noChangeArrowheads="1"/>
          </p:cNvSpPr>
          <p:nvPr/>
        </p:nvSpPr>
        <p:spPr bwMode="auto">
          <a:xfrm>
            <a:off x="3305175" y="5292725"/>
            <a:ext cx="2700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DEDEDE"/>
                </a:solidFill>
                <a:latin typeface="Helvetica" charset="0"/>
              </a:rPr>
              <a:t>APOCALIPSIS</a:t>
            </a:r>
          </a:p>
        </p:txBody>
      </p:sp>
      <p:sp>
        <p:nvSpPr>
          <p:cNvPr id="276" name="Oval 277"/>
          <p:cNvSpPr>
            <a:spLocks noChangeArrowheads="1"/>
          </p:cNvSpPr>
          <p:nvPr/>
        </p:nvSpPr>
        <p:spPr bwMode="auto">
          <a:xfrm>
            <a:off x="1285875" y="4887913"/>
            <a:ext cx="3135313" cy="5635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77" name="Oval 278"/>
          <p:cNvSpPr>
            <a:spLocks noChangeArrowheads="1"/>
          </p:cNvSpPr>
          <p:nvPr/>
        </p:nvSpPr>
        <p:spPr bwMode="auto">
          <a:xfrm>
            <a:off x="3170238" y="5256213"/>
            <a:ext cx="2967037" cy="5810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70" name="Text Box 271"/>
          <p:cNvSpPr txBox="1">
            <a:spLocks noChangeArrowheads="1"/>
          </p:cNvSpPr>
          <p:nvPr/>
        </p:nvSpPr>
        <p:spPr bwMode="auto">
          <a:xfrm>
            <a:off x="6999288" y="3225800"/>
            <a:ext cx="2144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DEDEDE"/>
                </a:solidFill>
                <a:latin typeface="Helvetica" charset="0"/>
              </a:rPr>
              <a:t>pagsusulat</a:t>
            </a:r>
          </a:p>
        </p:txBody>
      </p:sp>
      <p:sp>
        <p:nvSpPr>
          <p:cNvPr id="273" name="Oval 274"/>
          <p:cNvSpPr>
            <a:spLocks noChangeArrowheads="1"/>
          </p:cNvSpPr>
          <p:nvPr/>
        </p:nvSpPr>
        <p:spPr bwMode="auto">
          <a:xfrm>
            <a:off x="6681788" y="3235325"/>
            <a:ext cx="2462212" cy="5238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utoUpdateAnimBg="0"/>
      <p:bldP spid="267" grpId="0" autoUpdateAnimBg="0"/>
      <p:bldP spid="268" grpId="0" autoUpdateAnimBg="0"/>
      <p:bldP spid="269" grpId="0" autoUpdateAnimBg="0"/>
      <p:bldP spid="271" grpId="0" animBg="1"/>
      <p:bldP spid="272" grpId="0" animBg="1"/>
      <p:bldP spid="274" grpId="0" autoUpdateAnimBg="0"/>
      <p:bldP spid="275" grpId="0" autoUpdateAnimBg="0"/>
      <p:bldP spid="276" grpId="0" animBg="1"/>
      <p:bldP spid="277" grpId="0" animBg="1"/>
      <p:bldP spid="270" grpId="0" autoUpdateAnimBg="0"/>
      <p:bldP spid="2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2F6AFD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4382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0920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80948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9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1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2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3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4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5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4959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185738" y="3697288"/>
            <a:ext cx="19510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80936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0938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094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2743200" y="6350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80940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1" name="Text Box 67"/>
          <p:cNvSpPr txBox="1">
            <a:spLocks noChangeArrowheads="1"/>
          </p:cNvSpPr>
          <p:nvPr/>
        </p:nvSpPr>
        <p:spPr bwMode="auto">
          <a:xfrm>
            <a:off x="242888" y="5559425"/>
            <a:ext cx="3438525" cy="8318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TULONG SA PAGAARAL #33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8" grpId="0" animBg="1"/>
      <p:bldP spid="24685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2968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82995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6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7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8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9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0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1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2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4959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82984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2986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2992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3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4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2351088" y="941388"/>
            <a:ext cx="36068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82988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5015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85043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5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Nakaraan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3435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85031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5033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5040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0" y="522288"/>
            <a:ext cx="3432175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85035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5711825" y="620713"/>
            <a:ext cx="3432175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20713" y="3125788"/>
            <a:ext cx="7858125" cy="63182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©2006 TBBMI</a:t>
            </a:r>
          </a:p>
        </p:txBody>
      </p:sp>
      <p:sp>
        <p:nvSpPr>
          <p:cNvPr id="31755" name="WordArt 18"/>
          <p:cNvSpPr>
            <a:spLocks noChangeArrowheads="1" noChangeShapeType="1" noTextEdit="1"/>
          </p:cNvSpPr>
          <p:nvPr/>
        </p:nvSpPr>
        <p:spPr bwMode="auto">
          <a:xfrm>
            <a:off x="1524000" y="149225"/>
            <a:ext cx="7620000" cy="58801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ATING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ANGKOPIN...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581900" y="64404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7063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87091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2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6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7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8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310188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87079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7081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7088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323850" y="1725613"/>
            <a:ext cx="1824038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87083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6394450" y="1743075"/>
            <a:ext cx="1824038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8" grpId="0" animBg="1"/>
      <p:bldP spid="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Biyaya/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9111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89139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6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3435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89127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89129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9136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7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8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188913" y="2427288"/>
            <a:ext cx="1824037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89131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7002463" y="2432050"/>
            <a:ext cx="1824037" cy="10985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8" grpId="0" animBg="1"/>
      <p:bldP spid="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1159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91190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1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2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3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4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5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6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7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3435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91175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91177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1187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8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9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161925" y="3378200"/>
            <a:ext cx="1824038" cy="4984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91179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7056438" y="3363913"/>
            <a:ext cx="1824037" cy="5397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338263" y="3971925"/>
            <a:ext cx="6343650" cy="2076450"/>
            <a:chOff x="576" y="2166"/>
            <a:chExt cx="4034" cy="1484"/>
          </a:xfrm>
        </p:grpSpPr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3207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93238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9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0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1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2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3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4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5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2927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2F6AFD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93223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93225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323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0" y="3741738"/>
            <a:ext cx="1824038" cy="5000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93227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6773863" y="3702050"/>
            <a:ext cx="1824037" cy="5397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296988" y="4322763"/>
            <a:ext cx="6384925" cy="1725612"/>
            <a:chOff x="576" y="2166"/>
            <a:chExt cx="4034" cy="1484"/>
          </a:xfrm>
        </p:grpSpPr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5255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95283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4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5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6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7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8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9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0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259388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FFFF00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2F6AFD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95271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95273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5280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1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2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4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38100" y="4430713"/>
            <a:ext cx="2447925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3" name="AutoShape 67"/>
          <p:cNvSpPr>
            <a:spLocks noChangeArrowheads="1"/>
          </p:cNvSpPr>
          <p:nvPr/>
        </p:nvSpPr>
        <p:spPr bwMode="auto">
          <a:xfrm>
            <a:off x="6424613" y="4430713"/>
            <a:ext cx="2719387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7303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97330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1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2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3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4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5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6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7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360988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FFFF00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97319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97321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7327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8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9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22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1422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1835150" y="5688013"/>
            <a:ext cx="2447925" cy="5937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9351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99392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3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4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5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6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7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8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9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4959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 Kinabukasan</a:t>
            </a: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99367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2F6AFD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2F6AFD"/>
              </a:solidFill>
              <a:latin typeface="Lucida Handwriting" charset="0"/>
            </a:endParaRPr>
          </a:p>
        </p:txBody>
      </p:sp>
      <p:grpSp>
        <p:nvGrpSpPr>
          <p:cNvPr id="99369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0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91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70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1835150" y="5688013"/>
            <a:ext cx="2447925" cy="5937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781175" y="3127375"/>
            <a:ext cx="3554413" cy="989013"/>
            <a:chOff x="1005" y="1883"/>
            <a:chExt cx="2239" cy="623"/>
          </a:xfrm>
        </p:grpSpPr>
        <p:grpSp>
          <p:nvGrpSpPr>
            <p:cNvPr id="99383" name="Group 59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99385" name="Group 60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99387" name="Rectangle 61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787878"/>
                      </a:solidFill>
                      <a:latin typeface="Times" charset="0"/>
                    </a:rPr>
                    <a:t>ABRAHAM</a:t>
                  </a:r>
                  <a:endParaRPr lang="en-US" sz="2800" b="1">
                    <a:latin typeface="Times" charset="0"/>
                  </a:endParaRPr>
                </a:p>
              </p:txBody>
            </p:sp>
          </p:grpSp>
          <p:sp>
            <p:nvSpPr>
              <p:cNvPr id="99386" name="AutoShape 63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84" name="Text Box 64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ABRAHAM</a:t>
              </a:r>
            </a:p>
          </p:txBody>
        </p:sp>
      </p:grpSp>
      <p:sp>
        <p:nvSpPr>
          <p:cNvPr id="75" name="AutoShape 66" descr="Dark vertical"/>
          <p:cNvSpPr>
            <a:spLocks noChangeArrowheads="1"/>
          </p:cNvSpPr>
          <p:nvPr/>
        </p:nvSpPr>
        <p:spPr bwMode="auto">
          <a:xfrm rot="5400000">
            <a:off x="-1304925" y="4165600"/>
            <a:ext cx="4759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653" y="2555"/>
            <a:chExt cx="1958" cy="973"/>
          </a:xfrm>
        </p:grpSpPr>
        <p:grpSp>
          <p:nvGrpSpPr>
            <p:cNvPr id="99379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99381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2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66"/>
                  </a:solidFill>
                  <a:latin typeface="Times" pitchFamily="-107" charset="0"/>
                  <a:ea typeface="+mn-ea"/>
                  <a:cs typeface="+mn-cs"/>
                </a:rPr>
                <a:t>GENESIS 12!!!</a:t>
              </a:r>
            </a:p>
          </p:txBody>
        </p:sp>
      </p:grpSp>
      <p:sp>
        <p:nvSpPr>
          <p:cNvPr id="81" name="AutoShape 72" descr="Dark horizontal"/>
          <p:cNvSpPr>
            <a:spLocks noChangeArrowheads="1"/>
          </p:cNvSpPr>
          <p:nvPr/>
        </p:nvSpPr>
        <p:spPr bwMode="auto">
          <a:xfrm rot="16200000" flipH="1">
            <a:off x="3554413" y="1368425"/>
            <a:ext cx="4217988" cy="77739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421063" y="169863"/>
            <a:ext cx="173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1600 na taon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65488" y="504825"/>
            <a:ext cx="2206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EF800"/>
                </a:solidFill>
                <a:latin typeface="Lucida Handwriting" pitchFamily="-107" charset="0"/>
                <a:ea typeface="+mn-ea"/>
                <a:cs typeface="+mn-cs"/>
              </a:rPr>
              <a:t>40 na manunulat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ISANG TEMA: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78588" y="709613"/>
            <a:ext cx="2157412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“BAGONG” 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84150" y="673100"/>
            <a:ext cx="2941638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“MATANDANG” 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Tipan</a:t>
            </a: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7907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 “27” aklat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619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“39” aklat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2430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11747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604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Biyaya/</a:t>
            </a:r>
            <a:r>
              <a:rPr lang="en-US" sz="2400" b="1">
                <a:solidFill>
                  <a:srgbClr val="2F6AFD"/>
                </a:solidFill>
                <a:latin typeface="Lucida Handwriting" charset="0"/>
              </a:rPr>
              <a:t> </a:t>
            </a:r>
            <a:endParaRPr lang="en-US" sz="18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Batas/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101399" name="Group 25"/>
          <p:cNvGrpSpPr>
            <a:grpSpLocks/>
          </p:cNvGrpSpPr>
          <p:nvPr/>
        </p:nvGrpSpPr>
        <p:grpSpPr bwMode="auto">
          <a:xfrm>
            <a:off x="2133600" y="2457450"/>
            <a:ext cx="5403850" cy="2865438"/>
            <a:chOff x="1344" y="1548"/>
            <a:chExt cx="3404" cy="1805"/>
          </a:xfrm>
        </p:grpSpPr>
        <p:sp>
          <p:nvSpPr>
            <p:cNvPr id="101426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7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8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9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0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1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2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3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 rot="5246759">
              <a:off x="2189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PROPETA</a:t>
              </a: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Helvetica BlackOblique" charset="0"/>
                </a:rPr>
                <a:t>APOCALIPSIS</a:t>
              </a:r>
              <a:endParaRPr lang="en-US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 rot="3267768">
              <a:off x="1817" y="2522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MGA TULA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 rot="20643327">
              <a:off x="3296" y="2850"/>
              <a:ext cx="10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MGA SULAT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 rot="19276533">
              <a:off x="3353" y="2465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GAWA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  <a:ea typeface="+mn-ea"/>
                  <a:cs typeface="+mn-cs"/>
                </a:rPr>
                <a:t>KASAYSAYAN</a:t>
              </a:r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 rot="240000">
              <a:off x="1405" y="3049"/>
              <a:ext cx="6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1ED11"/>
                  </a:solidFill>
                  <a:latin typeface="Helvetica BlackOblique" charset="0"/>
                </a:rPr>
                <a:t>BATAS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 rot="18254599">
              <a:off x="2907" y="2047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  <a:latin typeface="Helvetica BlackOblique" charset="0"/>
                </a:rPr>
                <a:t>EVANGELIO</a:t>
              </a:r>
              <a:endParaRPr lang="en-US" sz="18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</p:grp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Teleskopyo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0" y="5280025"/>
            <a:ext cx="2693988" cy="82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 Nakaraan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6496050" y="5292725"/>
            <a:ext cx="26479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Walang-hangan</a:t>
            </a:r>
            <a:r>
              <a:rPr lang="en-US" sz="2400" b="1" dirty="0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Kinabukasan</a:t>
            </a:r>
            <a:endParaRPr lang="en-US" sz="2400" b="1" dirty="0">
              <a:solidFill>
                <a:srgbClr val="FFFF00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Pangako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Katuparan</a:t>
            </a:r>
            <a:endParaRPr lang="en-US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87638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2055813" y="5754688"/>
            <a:ext cx="24209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Mikroskopyo</a:t>
            </a:r>
          </a:p>
        </p:txBody>
      </p:sp>
      <p:sp>
        <p:nvSpPr>
          <p:cNvPr id="101415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2 Teleskopyo</a:t>
            </a:r>
            <a:endParaRPr lang="en-US" sz="2000" b="1" u="sng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 Mikroskopyo</a:t>
            </a:r>
            <a:endParaRPr lang="en-US" sz="2000" b="1" u="sng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101417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101423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4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5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18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2608263" y="1196975"/>
            <a:ext cx="3194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Lucida Handwriting" pitchFamily="-107" charset="0"/>
                <a:ea typeface="+mn-ea"/>
                <a:cs typeface="+mn-cs"/>
              </a:rPr>
              <a:t>Kaluwalhatian ng Diyos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4051300" y="5553075"/>
            <a:ext cx="2447925" cy="7826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00038" y="846138"/>
            <a:ext cx="7299325" cy="2249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47115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3366FF"/>
                </a:solidFill>
                <a:latin typeface="Times" pitchFamily="-107" charset="0"/>
                <a:ea typeface="+mn-ea"/>
                <a:cs typeface="+mn-cs"/>
              </a:rPr>
              <a:t>ANG “BUKAS”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3366FF"/>
                </a:solidFill>
                <a:latin typeface="Times" pitchFamily="-107" charset="0"/>
                <a:ea typeface="+mn-ea"/>
                <a:cs typeface="+mn-cs"/>
              </a:rPr>
              <a:t>NA BIBLIA</a:t>
            </a: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0" y="3762375"/>
            <a:ext cx="4498975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3366FF"/>
                </a:solidFill>
                <a:latin typeface="Times" pitchFamily="-107" charset="0"/>
                <a:ea typeface="+mn-ea"/>
                <a:cs typeface="+mn-cs"/>
              </a:rPr>
              <a:t>ANG MGA PANGKAT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3366FF"/>
                </a:solidFill>
                <a:latin typeface="Times" pitchFamily="-107" charset="0"/>
                <a:ea typeface="+mn-ea"/>
                <a:cs typeface="+mn-cs"/>
              </a:rPr>
              <a:t>         AT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3366FF"/>
                </a:solidFill>
                <a:latin typeface="Times" pitchFamily="-107" charset="0"/>
                <a:ea typeface="+mn-ea"/>
                <a:cs typeface="+mn-cs"/>
              </a:rPr>
              <a:t>PIRA-PIRASO</a:t>
            </a:r>
          </a:p>
        </p:txBody>
      </p:sp>
      <p:pic>
        <p:nvPicPr>
          <p:cNvPr id="2877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0" y="5489575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solidFill>
                  <a:srgbClr val="3366FF"/>
                </a:solidFill>
                <a:latin typeface="Comic Sans MS" pitchFamily="-107" charset="0"/>
                <a:ea typeface="+mn-ea"/>
                <a:cs typeface="+mn-cs"/>
              </a:rPr>
              <a:t>Maayos...Progresibo…Walang Tiyak na Oras           </a:t>
            </a:r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3444" name="Text Box 26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581900" y="63865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091488" y="63849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 rot="20271338">
            <a:off x="146050" y="2122488"/>
            <a:ext cx="8945563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>
                <a:solidFill>
                  <a:schemeClr val="hlink"/>
                </a:solidFill>
                <a:latin typeface="Comic Sans MS" pitchFamily="-107" charset="0"/>
                <a:ea typeface="+mn-ea"/>
                <a:cs typeface="+mn-cs"/>
              </a:rPr>
              <a:t>ANG IYONG BIBLIA…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  <a:defRPr/>
            </a:pPr>
            <a:r>
              <a:rPr lang="en-US" sz="6000" b="1">
                <a:solidFill>
                  <a:schemeClr val="hlink"/>
                </a:solidFill>
                <a:latin typeface="Comic Sans MS" pitchFamily="-107" charset="0"/>
                <a:ea typeface="+mn-ea"/>
                <a:cs typeface="+mn-cs"/>
              </a:rPr>
              <a:t>ANGKOP NA...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00038" y="846138"/>
            <a:ext cx="7299325" cy="2249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47115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ANG “BUKAS”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NA BIBLIA</a:t>
            </a: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0" y="3762375"/>
            <a:ext cx="4498975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ANG MGA PANGKAT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        AT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PIRA-PIRASO</a:t>
            </a:r>
          </a:p>
        </p:txBody>
      </p:sp>
      <p:pic>
        <p:nvPicPr>
          <p:cNvPr id="2877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0" y="5489575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Maayos...Progresibo…Walang Tiyak na Oras   </a:t>
            </a:r>
          </a:p>
        </p:txBody>
      </p:sp>
      <p:sp>
        <p:nvSpPr>
          <p:cNvPr id="105491" name="Text Box 2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5492" name="Text Box 26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581900" y="63865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142288" y="63849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0" y="5281613"/>
            <a:ext cx="8802688" cy="1041400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41313" y="736600"/>
            <a:ext cx="7299325" cy="225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ANG “BUKAS”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NA BIBLIA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185738" y="3505200"/>
            <a:ext cx="4394200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66FFFF"/>
                </a:solidFill>
                <a:latin typeface="Times" pitchFamily="-107" charset="0"/>
                <a:ea typeface="+mn-ea"/>
                <a:cs typeface="+mn-cs"/>
              </a:rPr>
              <a:t>ANG MGA PANGKAT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66FFFF"/>
                </a:solidFill>
                <a:latin typeface="Times" pitchFamily="-107" charset="0"/>
                <a:ea typeface="+mn-ea"/>
                <a:cs typeface="+mn-cs"/>
              </a:rPr>
              <a:t>         	AT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66FFFF"/>
                </a:solidFill>
                <a:latin typeface="Times" pitchFamily="-107" charset="0"/>
                <a:ea typeface="+mn-ea"/>
                <a:cs typeface="+mn-cs"/>
              </a:rPr>
              <a:t>	PIRA-PIRASO</a:t>
            </a:r>
          </a:p>
        </p:txBody>
      </p:sp>
      <p:pic>
        <p:nvPicPr>
          <p:cNvPr id="13928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242888" y="5489575"/>
            <a:ext cx="890111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21ED11"/>
                </a:solidFill>
              </a:rPr>
              <a:t>Maayos...Progresibo…Walang tiyak na oras           </a:t>
            </a:r>
            <a:endParaRPr lang="en-US" sz="3200" b="1" i="1">
              <a:solidFill>
                <a:srgbClr val="FFFF00"/>
              </a:solidFill>
            </a:endParaRPr>
          </a:p>
        </p:txBody>
      </p:sp>
      <p:sp>
        <p:nvSpPr>
          <p:cNvPr id="33810" name="Text Box 24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581900" y="6394450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9445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8393113" y="6343650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2</a:t>
            </a:r>
            <a:endParaRPr lang="en-US" sz="1600" b="1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7523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06-31</a:t>
            </a:r>
          </a:p>
        </p:txBody>
      </p:sp>
      <p:pic>
        <p:nvPicPr>
          <p:cNvPr id="10752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  <a:ea typeface="Impact"/>
                <a:cs typeface="Impact"/>
              </a:rPr>
              <a:t>Kaluwhatian ng Diyos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7529" name="Text Box 2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581900" y="64373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124825" y="643255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32" name="Text Box 28"/>
          <p:cNvSpPr txBox="1">
            <a:spLocks noChangeArrowheads="1"/>
          </p:cNvSpPr>
          <p:nvPr/>
        </p:nvSpPr>
        <p:spPr bwMode="auto">
          <a:xfrm>
            <a:off x="8529638" y="6380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76200" y="6507163"/>
            <a:ext cx="16144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649288" y="5435600"/>
            <a:ext cx="8023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AFD00"/>
                </a:solidFill>
                <a:latin typeface="Times New Roman" charset="0"/>
              </a:rPr>
              <a:t>The Bible…Basically Ministries International Inc. Fort Worth, Texas</a:t>
            </a:r>
            <a:endParaRPr lang="en-US" sz="1800" b="1">
              <a:solidFill>
                <a:srgbClr val="FAFD00"/>
              </a:solidFill>
              <a:latin typeface="Times New Roman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3106738" y="6137275"/>
            <a:ext cx="297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80435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B0C"/>
                </a:solidFill>
                <a:latin typeface="Helvetica" pitchFamily="-107" charset="0"/>
                <a:ea typeface="+mn-ea"/>
                <a:cs typeface="+mn-cs"/>
              </a:rPr>
              <a:t>www.biblebasically.com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7646988" y="6538913"/>
            <a:ext cx="593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7.5.03.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8113713" y="6538913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01</a:t>
            </a:r>
          </a:p>
        </p:txBody>
      </p:sp>
      <p:sp>
        <p:nvSpPr>
          <p:cNvPr id="109578" name="WordArt 10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772400" cy="444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kern="10">
                <a:solidFill>
                  <a:srgbClr val="FFFF00"/>
                </a:solidFill>
                <a:effectLst>
                  <a:outerShdw blurRad="63500" dist="35921" dir="2700000" algn="ctr" rotWithShape="0">
                    <a:srgbClr val="000000"/>
                  </a:outerShdw>
                </a:effectLst>
                <a:latin typeface="Impact"/>
                <a:ea typeface="Impact"/>
                <a:cs typeface="Impact"/>
              </a:rPr>
              <a:t>Ang Biblia . . . Pinasimple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999413" y="602138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*</a:t>
            </a:r>
            <a:endParaRPr lang="en-US" sz="2400">
              <a:solidFill>
                <a:srgbClr val="00DFCA"/>
              </a:solidFill>
            </a:endParaRPr>
          </a:p>
        </p:txBody>
      </p:sp>
      <p:sp>
        <p:nvSpPr>
          <p:cNvPr id="111621" name="Text Box 11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7581900" y="64404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8124825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47"/>
          <p:cNvGrpSpPr>
            <a:grpSpLocks/>
          </p:cNvGrpSpPr>
          <p:nvPr/>
        </p:nvGrpSpPr>
        <p:grpSpPr bwMode="auto">
          <a:xfrm>
            <a:off x="1588" y="303213"/>
            <a:ext cx="9142412" cy="6456362"/>
            <a:chOff x="1" y="191"/>
            <a:chExt cx="5759" cy="4067"/>
          </a:xfrm>
        </p:grpSpPr>
        <p:pic>
          <p:nvPicPr>
            <p:cNvPr id="3585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Rectangle 3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4"/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5"/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Rectangle 6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7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8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9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1"/>
            <p:cNvSpPr>
              <a:spLocks noChangeArrowheads="1"/>
            </p:cNvSpPr>
            <p:nvPr/>
          </p:nvSpPr>
          <p:spPr bwMode="auto">
            <a:xfrm>
              <a:off x="2360" y="658"/>
              <a:ext cx="10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" charset="0"/>
                </a:rPr>
                <a:t>IISANG TEMA:</a:t>
              </a:r>
            </a:p>
          </p:txBody>
        </p:sp>
        <p:sp>
          <p:nvSpPr>
            <p:cNvPr id="35860" name="Line 12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13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4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Line 15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Line 16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17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18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19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20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Line 21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Rectangle 22"/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D(OT)</a:t>
              </a:r>
            </a:p>
          </p:txBody>
        </p:sp>
        <p:sp>
          <p:nvSpPr>
            <p:cNvPr id="35871" name="Rectangle 23"/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D(NT)</a:t>
              </a:r>
            </a:p>
          </p:txBody>
        </p:sp>
        <p:sp>
          <p:nvSpPr>
            <p:cNvPr id="35872" name="Rectangle 2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A</a:t>
              </a:r>
            </a:p>
          </p:txBody>
        </p:sp>
        <p:sp>
          <p:nvSpPr>
            <p:cNvPr id="35873" name="Rectangle 2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B</a:t>
              </a:r>
            </a:p>
          </p:txBody>
        </p:sp>
        <p:sp>
          <p:nvSpPr>
            <p:cNvPr id="35874" name="Rectangle 26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C</a:t>
              </a:r>
            </a:p>
          </p:txBody>
        </p:sp>
        <p:sp>
          <p:nvSpPr>
            <p:cNvPr id="35875" name="Rectangle 27"/>
            <p:cNvSpPr>
              <a:spLocks noChangeArrowheads="1"/>
            </p:cNvSpPr>
            <p:nvPr/>
          </p:nvSpPr>
          <p:spPr bwMode="auto">
            <a:xfrm>
              <a:off x="24" y="112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E(OT)</a:t>
              </a:r>
            </a:p>
          </p:txBody>
        </p:sp>
        <p:sp>
          <p:nvSpPr>
            <p:cNvPr id="35876" name="Rectangle 28"/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E(NT)</a:t>
              </a:r>
            </a:p>
          </p:txBody>
        </p:sp>
        <p:sp>
          <p:nvSpPr>
            <p:cNvPr id="35877" name="Rectangle 2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F(NT)</a:t>
              </a:r>
            </a:p>
          </p:txBody>
        </p:sp>
        <p:sp>
          <p:nvSpPr>
            <p:cNvPr id="35878" name="Rectangle 30"/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G(NT)</a:t>
              </a:r>
            </a:p>
          </p:txBody>
        </p:sp>
        <p:sp>
          <p:nvSpPr>
            <p:cNvPr id="35879" name="Rectangle 31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F(OT)</a:t>
              </a:r>
            </a:p>
          </p:txBody>
        </p:sp>
        <p:sp>
          <p:nvSpPr>
            <p:cNvPr id="35880" name="Rectangle 32"/>
            <p:cNvSpPr>
              <a:spLocks noChangeArrowheads="1"/>
            </p:cNvSpPr>
            <p:nvPr/>
          </p:nvSpPr>
          <p:spPr bwMode="auto">
            <a:xfrm>
              <a:off x="1" y="2011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G(OT)</a:t>
              </a:r>
            </a:p>
          </p:txBody>
        </p:sp>
        <p:sp>
          <p:nvSpPr>
            <p:cNvPr id="35881" name="Rectangle 33"/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H(OT)</a:t>
              </a:r>
            </a:p>
          </p:txBody>
        </p:sp>
        <p:sp>
          <p:nvSpPr>
            <p:cNvPr id="35882" name="Rectangle 34"/>
            <p:cNvSpPr>
              <a:spLocks noChangeArrowheads="1"/>
            </p:cNvSpPr>
            <p:nvPr/>
          </p:nvSpPr>
          <p:spPr bwMode="auto">
            <a:xfrm>
              <a:off x="4341" y="3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H(NT)</a:t>
              </a:r>
            </a:p>
          </p:txBody>
        </p:sp>
        <p:sp>
          <p:nvSpPr>
            <p:cNvPr id="35883" name="Rectangle 35"/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I(OT)</a:t>
              </a:r>
            </a:p>
          </p:txBody>
        </p:sp>
        <p:sp>
          <p:nvSpPr>
            <p:cNvPr id="35884" name="Rectangle 36"/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" charset="0"/>
                </a:rPr>
                <a:t>J</a:t>
              </a:r>
            </a:p>
          </p:txBody>
        </p:sp>
        <p:sp>
          <p:nvSpPr>
            <p:cNvPr id="35885" name="Rectangle 37"/>
            <p:cNvSpPr>
              <a:spLocks noChangeArrowheads="1"/>
            </p:cNvSpPr>
            <p:nvPr/>
          </p:nvSpPr>
          <p:spPr bwMode="auto">
            <a:xfrm>
              <a:off x="1813" y="3969"/>
              <a:ext cx="20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400" b="1">
                  <a:latin typeface="Times" charset="0"/>
                </a:rPr>
                <a:t>Ang </a:t>
              </a:r>
              <a:r>
                <a:rPr lang="ja-JP" altLang="en-US" sz="2400" b="1">
                  <a:latin typeface="Times" charset="0"/>
                </a:rPr>
                <a:t>“</a:t>
              </a:r>
              <a:r>
                <a:rPr lang="en-US" sz="2400" b="1">
                  <a:latin typeface="Times" charset="0"/>
                </a:rPr>
                <a:t>Bukas</a:t>
              </a:r>
              <a:r>
                <a:rPr lang="ja-JP" altLang="en-US" sz="2400" b="1">
                  <a:latin typeface="Times" charset="0"/>
                </a:rPr>
                <a:t>”</a:t>
              </a:r>
              <a:r>
                <a:rPr lang="en-US" sz="2400" b="1">
                  <a:latin typeface="Times" charset="0"/>
                </a:rPr>
                <a:t> na Biblia</a:t>
              </a:r>
            </a:p>
          </p:txBody>
        </p:sp>
        <p:sp>
          <p:nvSpPr>
            <p:cNvPr id="35886" name="Rectangle 38"/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" charset="0"/>
                </a:rPr>
                <a:t>1</a:t>
              </a:r>
            </a:p>
          </p:txBody>
        </p:sp>
        <p:sp>
          <p:nvSpPr>
            <p:cNvPr id="35887" name="Rectangle 39"/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2</a:t>
              </a:r>
            </a:p>
          </p:txBody>
        </p:sp>
        <p:sp>
          <p:nvSpPr>
            <p:cNvPr id="35888" name="Rectangle 40"/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3</a:t>
              </a:r>
            </a:p>
          </p:txBody>
        </p:sp>
        <p:sp>
          <p:nvSpPr>
            <p:cNvPr id="35889" name="Rectangle 41"/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4</a:t>
              </a:r>
            </a:p>
          </p:txBody>
        </p:sp>
        <p:sp>
          <p:nvSpPr>
            <p:cNvPr id="35890" name="Rectangle 42"/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5</a:t>
              </a:r>
            </a:p>
          </p:txBody>
        </p:sp>
        <p:sp>
          <p:nvSpPr>
            <p:cNvPr id="35891" name="Rectangle 43"/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6</a:t>
              </a:r>
            </a:p>
          </p:txBody>
        </p:sp>
        <p:sp>
          <p:nvSpPr>
            <p:cNvPr id="35892" name="Rectangle 44"/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7</a:t>
              </a:r>
            </a:p>
          </p:txBody>
        </p:sp>
        <p:sp>
          <p:nvSpPr>
            <p:cNvPr id="35893" name="Line 45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Line 46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47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48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Line 49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50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51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52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Freeform 53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89"/>
                <a:gd name="T131" fmla="*/ 97 w 97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Rectangle 54"/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8</a:t>
              </a:r>
            </a:p>
          </p:txBody>
        </p:sp>
        <p:sp>
          <p:nvSpPr>
            <p:cNvPr id="35903" name="Rectangle 55"/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Rectangle 56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latin typeface="Times" charset="0"/>
                </a:rPr>
                <a:t>/</a:t>
              </a:r>
            </a:p>
          </p:txBody>
        </p:sp>
        <p:sp>
          <p:nvSpPr>
            <p:cNvPr id="35905" name="Rectangle 57"/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Rectangle 58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>
                  <a:latin typeface="Times" charset="0"/>
                </a:rPr>
                <a:t>“</a:t>
              </a:r>
              <a:r>
                <a:rPr lang="en-US" sz="1800" b="1">
                  <a:latin typeface="Times" charset="0"/>
                </a:rPr>
                <a:t>       </a:t>
              </a:r>
              <a:r>
                <a:rPr lang="ja-JP" altLang="en-US" sz="1800" b="1">
                  <a:latin typeface="Times" charset="0"/>
                </a:rPr>
                <a:t>”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5907" name="Rectangle 59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>
                  <a:latin typeface="Times" charset="0"/>
                </a:rPr>
                <a:t>“</a:t>
              </a:r>
              <a:r>
                <a:rPr lang="en-US" sz="1800" b="1">
                  <a:latin typeface="Times" charset="0"/>
                </a:rPr>
                <a:t>       </a:t>
              </a:r>
              <a:r>
                <a:rPr lang="ja-JP" altLang="en-US" sz="1800" b="1">
                  <a:latin typeface="Times" charset="0"/>
                </a:rPr>
                <a:t>”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5908" name="Rectangle 60"/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>
                  <a:latin typeface="Times" charset="0"/>
                </a:rPr>
                <a:t>“</a:t>
              </a:r>
              <a:r>
                <a:rPr lang="en-US" sz="1800" b="1">
                  <a:latin typeface="Times" charset="0"/>
                </a:rPr>
                <a:t>       </a:t>
              </a:r>
              <a:r>
                <a:rPr lang="ja-JP" altLang="en-US" sz="1800" b="1">
                  <a:latin typeface="Times" charset="0"/>
                </a:rPr>
                <a:t>”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5909" name="Rectangle 61"/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>
                  <a:latin typeface="Times" charset="0"/>
                </a:rPr>
                <a:t>“</a:t>
              </a:r>
              <a:r>
                <a:rPr lang="en-US" sz="1800" b="1">
                  <a:latin typeface="Times" charset="0"/>
                </a:rPr>
                <a:t>       </a:t>
              </a:r>
              <a:r>
                <a:rPr lang="ja-JP" altLang="en-US" sz="1800" b="1">
                  <a:latin typeface="Times" charset="0"/>
                </a:rPr>
                <a:t>”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5910" name="Oval 62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Oval 63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2" name="Oval 64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Oval 65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Line 66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Line 67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Line 68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Line 69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Line 70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Line 71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0" name="Rectangle 72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1" name="Rectangle 73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Rectangle 74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3" name="Oval 75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Arc 76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0 w 21785"/>
                <a:gd name="T3" fmla="*/ 0 h 21600"/>
                <a:gd name="T4" fmla="*/ 0 w 217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Arc 77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0 h 21599"/>
                <a:gd name="T2" fmla="*/ 0 w 21597"/>
                <a:gd name="T3" fmla="*/ 0 h 21599"/>
                <a:gd name="T4" fmla="*/ 0 w 21597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99"/>
                <a:gd name="T11" fmla="*/ 21597 w 21597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Arc 78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0 w 22518"/>
                <a:gd name="T3" fmla="*/ 0 h 21600"/>
                <a:gd name="T4" fmla="*/ 0 w 225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18"/>
                <a:gd name="T10" fmla="*/ 0 h 21600"/>
                <a:gd name="T11" fmla="*/ 22518 w 225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7" name="Oval 79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Arc 80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Oval 81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30" name="Group 82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35975" name="Oval 83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6" name="Oval 84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7" name="Oval 85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8" name="Oval 86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9" name="Line 87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0" name="Line 88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1" name="Line 89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2" name="Line 90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3" name="Line 91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4" name="Line 92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5" name="Rectangle 93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6" name="Rectangle 94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7" name="Rectangle 95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8" name="Oval 96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9" name="Arc 97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0" name="Arc 98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1" name="Arc 99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T0" fmla="*/ 0 w 22547"/>
                  <a:gd name="T1" fmla="*/ 0 h 21600"/>
                  <a:gd name="T2" fmla="*/ 0 w 22547"/>
                  <a:gd name="T3" fmla="*/ 0 h 21600"/>
                  <a:gd name="T4" fmla="*/ 0 w 225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47"/>
                  <a:gd name="T10" fmla="*/ 0 h 21600"/>
                  <a:gd name="T11" fmla="*/ 22547 w 225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2" name="Oval 100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3" name="Arc 101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T0" fmla="*/ 0 w 21596"/>
                  <a:gd name="T1" fmla="*/ 0 h 21585"/>
                  <a:gd name="T2" fmla="*/ 0 w 21596"/>
                  <a:gd name="T3" fmla="*/ 0 h 21585"/>
                  <a:gd name="T4" fmla="*/ 0 w 21596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5"/>
                  <a:gd name="T11" fmla="*/ 21596 w 21596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4" name="Oval 102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31" name="Freeform 103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859"/>
                <a:gd name="T173" fmla="*/ 373 w 373"/>
                <a:gd name="T174" fmla="*/ 859 h 8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Rectangle 104"/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3" name="Freeform 105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5"/>
                <a:gd name="T157" fmla="*/ 0 h 355"/>
                <a:gd name="T158" fmla="*/ 495 w 495"/>
                <a:gd name="T159" fmla="*/ 355 h 3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06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1"/>
                <a:gd name="T53" fmla="*/ 65 w 65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07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147"/>
                <a:gd name="T188" fmla="*/ 47 w 47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08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"/>
                <a:gd name="T160" fmla="*/ 0 h 65"/>
                <a:gd name="T161" fmla="*/ 75 w 75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09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149"/>
                <a:gd name="T182" fmla="*/ 77 w 77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Freeform 110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39"/>
                <a:gd name="T140" fmla="*/ 45 w 4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Freeform 111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25"/>
                <a:gd name="T182" fmla="*/ 35 w 3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112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113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7"/>
                <a:gd name="T181" fmla="*/ 0 h 113"/>
                <a:gd name="T182" fmla="*/ 167 w 167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14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21"/>
                <a:gd name="T128" fmla="*/ 73 w 73"/>
                <a:gd name="T129" fmla="*/ 21 h 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15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15"/>
                <a:gd name="T140" fmla="*/ 61 w 61"/>
                <a:gd name="T141" fmla="*/ 15 h 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16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73"/>
                <a:gd name="T161" fmla="*/ 161 w 16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Freeform 117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1"/>
                <a:gd name="T110" fmla="*/ 29 w 29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Freeform 118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9"/>
                <a:gd name="T104" fmla="*/ 27 w 27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Freeform 119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61"/>
                <a:gd name="T101" fmla="*/ 25 w 2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Freeform 120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287"/>
                <a:gd name="T146" fmla="*/ 373 w 373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Freeform 121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133"/>
                <a:gd name="T140" fmla="*/ 91 w 91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Freeform 122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113"/>
                <a:gd name="T98" fmla="*/ 33 w 33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Freeform 123"/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"/>
                <a:gd name="T124" fmla="*/ 0 h 103"/>
                <a:gd name="T125" fmla="*/ 171 w 1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Freeform 124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"/>
                <a:gd name="T184" fmla="*/ 0 h 31"/>
                <a:gd name="T185" fmla="*/ 21 w 21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Freeform 125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39"/>
                <a:gd name="T116" fmla="*/ 23 w 23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54" name="Group 126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35968" name="Rectangle 127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9" name="Rectangle 128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0" name="Rectangle 129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1" name="Oval 130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2" name="Rectangle 131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3" name="Rectangle 132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4" name="Rectangle 133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55" name="Rectangle 134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latin typeface="Times" charset="0"/>
                </a:rPr>
                <a:t>/</a:t>
              </a:r>
            </a:p>
          </p:txBody>
        </p:sp>
        <p:sp>
          <p:nvSpPr>
            <p:cNvPr id="35956" name="Line 135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7" name="Line 136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8" name="Rectangle 137"/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Times" charset="0"/>
                </a:rPr>
                <a:t>©TBBBI</a:t>
              </a:r>
            </a:p>
          </p:txBody>
        </p:sp>
        <p:sp>
          <p:nvSpPr>
            <p:cNvPr id="35959" name="Line 138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0" name="Line 139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1" name="Rectangle 140"/>
            <p:cNvSpPr>
              <a:spLocks noChangeArrowheads="1"/>
            </p:cNvSpPr>
            <p:nvPr/>
          </p:nvSpPr>
          <p:spPr bwMode="auto">
            <a:xfrm>
              <a:off x="3007" y="3524"/>
              <a:ext cx="128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 b="1">
                  <a:latin typeface="Lucida Handwriting" charset="0"/>
                </a:rPr>
                <a:t>2 </a:t>
              </a:r>
              <a:endParaRPr lang="en-US" sz="1600" b="1" u="sng">
                <a:latin typeface="Lucida Handwriting" charset="0"/>
              </a:endParaRPr>
            </a:p>
            <a:p>
              <a:r>
                <a:rPr lang="en-US" sz="1600" b="1">
                  <a:latin typeface="Lucida Handwriting" charset="0"/>
                </a:rPr>
                <a:t>1</a:t>
              </a:r>
            </a:p>
          </p:txBody>
        </p:sp>
        <p:sp>
          <p:nvSpPr>
            <p:cNvPr id="35962" name="Rectangle 141"/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35963" name="Rectangle 142"/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4" name="Rectangle 143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5" name="Line 144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6" name="Text Box 145"/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5B5B5B"/>
                </a:solidFill>
              </a:endParaRPr>
            </a:p>
          </p:txBody>
        </p:sp>
        <p:sp>
          <p:nvSpPr>
            <p:cNvPr id="35967" name="Text Box 1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06-06</a:t>
              </a:r>
            </a:p>
          </p:txBody>
        </p:sp>
      </p:grpSp>
      <p:sp>
        <p:nvSpPr>
          <p:cNvPr id="35843" name="Rectangle 151"/>
          <p:cNvSpPr>
            <a:spLocks noChangeArrowheads="1"/>
          </p:cNvSpPr>
          <p:nvPr/>
        </p:nvSpPr>
        <p:spPr bwMode="auto">
          <a:xfrm>
            <a:off x="6940550" y="62896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35845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35846" name="Text Box 160"/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©2006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581900" y="64404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9.65.06.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3954463"/>
            <a:ext cx="3271837" cy="101600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TULONG SA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PAG-AARAL #18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37911" name="Group 21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37913" name="Group 22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37915" name="AutoShape 23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16" name="AutoShape 24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121" name="Rectangle 25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46662" dir="2115817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7200" b="1">
                    <a:solidFill>
                      <a:srgbClr val="FFFF00"/>
                    </a:solidFill>
                    <a:latin typeface="Times" pitchFamily="-107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260122" name="Rectangle 26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2115817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37908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2" name="Text Box 6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  <p:sp>
        <p:nvSpPr>
          <p:cNvPr id="37905" name="Text Box 66"/>
          <p:cNvSpPr txBox="1">
            <a:spLocks noChangeArrowheads="1"/>
          </p:cNvSpPr>
          <p:nvPr/>
        </p:nvSpPr>
        <p:spPr bwMode="auto">
          <a:xfrm>
            <a:off x="8534400" y="6392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07" grpId="0" animBg="1"/>
      <p:bldP spid="260133" grpId="0" animBg="1"/>
      <p:bldP spid="260158" grpId="0" autoUpdateAnimBg="0"/>
      <p:bldP spid="2601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9954" name="Text Box 3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2113" y="6423025"/>
            <a:ext cx="328295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212975" y="3271838"/>
            <a:ext cx="3417888" cy="15763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684463" y="3632200"/>
            <a:ext cx="3467100" cy="266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581400" y="3189288"/>
            <a:ext cx="2997200" cy="10922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924425" y="3009900"/>
            <a:ext cx="2327275" cy="19780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8" charset="0"/>
              <a:ea typeface="+mn-ea"/>
              <a:cs typeface="+mn-cs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000" name="Text Box 34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-108" charset="0"/>
                <a:ea typeface="+mn-ea"/>
                <a:cs typeface="+mn-cs"/>
              </a:endParaRPr>
            </a:p>
          </p:txBody>
        </p:sp>
      </p:grpSp>
      <p:sp>
        <p:nvSpPr>
          <p:cNvPr id="44043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2533650" y="4857750"/>
            <a:ext cx="982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BATAS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391819" y="3588544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EVANGELIO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561681" y="3598069"/>
            <a:ext cx="13303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G0" fmla="+- 3723 0 0"/>
              <a:gd name="G1" fmla="+- -11796480 0 0"/>
              <a:gd name="G2" fmla="+- 3723 0 -11796480"/>
              <a:gd name="G3" fmla="+- 10800 0 0"/>
              <a:gd name="G4" fmla="+- 0 0 372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67 0 0"/>
              <a:gd name="G9" fmla="+- 0 0 -11796480"/>
              <a:gd name="G10" fmla="+- 8067 0 2700"/>
              <a:gd name="G11" fmla="cos G10 3723"/>
              <a:gd name="G12" fmla="sin G10 3723"/>
              <a:gd name="G13" fmla="cos 13500 3723"/>
              <a:gd name="G14" fmla="sin 13500 3723"/>
              <a:gd name="G15" fmla="+- G11 10800 0"/>
              <a:gd name="G16" fmla="+- G12 10800 0"/>
              <a:gd name="G17" fmla="+- G13 10800 0"/>
              <a:gd name="G18" fmla="+- G14 10800 0"/>
              <a:gd name="G19" fmla="*/ 8067 1 2"/>
              <a:gd name="G20" fmla="+- G19 5400 0"/>
              <a:gd name="G21" fmla="cos G20 3723"/>
              <a:gd name="G22" fmla="sin G20 3723"/>
              <a:gd name="G23" fmla="+- G21 10800 0"/>
              <a:gd name="G24" fmla="+- G12 G23 G22"/>
              <a:gd name="G25" fmla="+- G22 G23 G11"/>
              <a:gd name="G26" fmla="cos 10800 3723"/>
              <a:gd name="G27" fmla="sin 10800 3723"/>
              <a:gd name="G28" fmla="cos 8067 3723"/>
              <a:gd name="G29" fmla="sin 8067 372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372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67 G39"/>
              <a:gd name="G43" fmla="sin 80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5 w 21600"/>
              <a:gd name="T5" fmla="*/ 0 h 21600"/>
              <a:gd name="T6" fmla="*/ 1365 w 21600"/>
              <a:gd name="T7" fmla="*/ 10799 h 21600"/>
              <a:gd name="T8" fmla="*/ 10804 w 21600"/>
              <a:gd name="T9" fmla="*/ 2733 h 21600"/>
              <a:gd name="T10" fmla="*/ 24299 w 21600"/>
              <a:gd name="T11" fmla="*/ 10813 h 21600"/>
              <a:gd name="T12" fmla="*/ 20229 w 21600"/>
              <a:gd name="T13" fmla="*/ 14876 h 21600"/>
              <a:gd name="T14" fmla="*/ 16166 w 21600"/>
              <a:gd name="T15" fmla="*/ 10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FEF800">
                  <a:gamma/>
                  <a:shade val="0"/>
                  <a:invGamma/>
                </a:srgbClr>
              </a:gs>
              <a:gs pos="50000">
                <a:srgbClr val="FEF800"/>
              </a:gs>
              <a:gs pos="100000">
                <a:srgbClr val="FEF8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44050" name="Text Box 4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52" name="Text Box 60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03225" y="5657850"/>
            <a:ext cx="8259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>
                <a:solidFill>
                  <a:srgbClr val="FEF800"/>
                </a:solidFill>
                <a:latin typeface="Arial" pitchFamily="-107" charset="0"/>
                <a:ea typeface="+mn-ea"/>
                <a:cs typeface="+mn-cs"/>
              </a:rPr>
              <a:t>ANG UMPISANG DOKUMENTO</a:t>
            </a:r>
          </a:p>
        </p:txBody>
      </p:sp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LUMANG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   KWENTO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ANG               </a:t>
            </a:r>
            <a:r>
              <a:rPr lang="en-US" sz="3200" b="1" i="1">
                <a:solidFill>
                  <a:srgbClr val="62D6AC"/>
                </a:solidFill>
                <a:latin typeface="Helvetica" pitchFamily="-107" charset="0"/>
                <a:ea typeface="+mn-ea"/>
                <a:cs typeface="+mn-cs"/>
              </a:rPr>
              <a:t>BAGONG</a:t>
            </a:r>
            <a:r>
              <a:rPr lang="en-US" sz="3200" b="1">
                <a:solidFill>
                  <a:srgbClr val="FFFF00"/>
                </a:solidFill>
                <a:latin typeface="Helvetica" pitchFamily="-107" charset="0"/>
                <a:ea typeface="+mn-ea"/>
                <a:cs typeface="+mn-cs"/>
              </a:rPr>
              <a:t>   KWENTO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2113" y="6396038"/>
            <a:ext cx="32829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Ang “Bukas” na Biblia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  <p:bldP spid="143421" grpId="0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8185</TotalTime>
  <Pages>20</Pages>
  <Words>2918</Words>
  <Application>Microsoft Macintosh PowerPoint</Application>
  <PresentationFormat>On-screen Show (4:3)</PresentationFormat>
  <Paragraphs>1352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Comic Sans MS</vt:lpstr>
      <vt:lpstr>ＭＳ Ｐゴシック</vt:lpstr>
      <vt:lpstr>Arial</vt:lpstr>
      <vt:lpstr>Times</vt:lpstr>
      <vt:lpstr>Times New Roman</vt:lpstr>
      <vt:lpstr>Helvetica</vt:lpstr>
      <vt:lpstr>Lucida Handwriting</vt:lpstr>
      <vt:lpstr>Helvetica BlackOblique</vt:lpstr>
      <vt:lpstr>Arial Black</vt:lpstr>
      <vt:lpstr>untitled 1</vt:lpstr>
      <vt:lpstr>1_untitled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468</cp:revision>
  <cp:lastPrinted>1999-05-13T17:03:44Z</cp:lastPrinted>
  <dcterms:created xsi:type="dcterms:W3CDTF">2009-10-16T13:40:46Z</dcterms:created>
  <dcterms:modified xsi:type="dcterms:W3CDTF">2014-11-20T13:41:38Z</dcterms:modified>
</cp:coreProperties>
</file>